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63" r:id="rId4"/>
    <p:sldId id="264" r:id="rId5"/>
    <p:sldId id="265" r:id="rId6"/>
    <p:sldId id="266" r:id="rId7"/>
    <p:sldId id="268" r:id="rId8"/>
    <p:sldId id="269" r:id="rId9"/>
    <p:sldId id="270" r:id="rId10"/>
    <p:sldId id="271" r:id="rId11"/>
    <p:sldId id="272" r:id="rId12"/>
    <p:sldId id="273" r:id="rId13"/>
    <p:sldId id="274" r:id="rId14"/>
    <p:sldId id="275" r:id="rId15"/>
    <p:sldId id="276" r:id="rId16"/>
    <p:sldId id="277" r:id="rId17"/>
    <p:sldId id="278" r:id="rId18"/>
    <p:sldId id="26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9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529" autoAdjust="0"/>
  </p:normalViewPr>
  <p:slideViewPr>
    <p:cSldViewPr>
      <p:cViewPr varScale="1">
        <p:scale>
          <a:sx n="71" d="100"/>
          <a:sy n="71" d="100"/>
        </p:scale>
        <p:origin x="1944"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D88559-38E0-48D1-8D5C-4685C3F043BB}"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en-US"/>
        </a:p>
      </dgm:t>
    </dgm:pt>
    <dgm:pt modelId="{202D59C5-822F-4AF4-8444-3309D75657F7}">
      <dgm:prSet phldrT="[Text]" custT="1"/>
      <dgm:spPr>
        <a:solidFill>
          <a:schemeClr val="tx2">
            <a:lumMod val="75000"/>
          </a:schemeClr>
        </a:solidFill>
      </dgm:spPr>
      <dgm:t>
        <a:bodyPr/>
        <a:lstStyle/>
        <a:p>
          <a:r>
            <a:rPr lang="ar-KW" sz="3600" b="1" dirty="0" smtClean="0">
              <a:cs typeface="mohammad bold art 1" pitchFamily="2" charset="-78"/>
            </a:rPr>
            <a:t>الرئيس التنفيذي</a:t>
          </a:r>
          <a:endParaRPr lang="en-US" sz="3600" b="1" dirty="0">
            <a:cs typeface="mohammad bold art 1" pitchFamily="2" charset="-78"/>
          </a:endParaRPr>
        </a:p>
      </dgm:t>
    </dgm:pt>
    <dgm:pt modelId="{6B15A2C1-5A68-441E-817B-2FE6108C0C34}" type="parTrans" cxnId="{860D3BCC-71E7-446A-8608-929504CE483A}">
      <dgm:prSet/>
      <dgm:spPr/>
      <dgm:t>
        <a:bodyPr/>
        <a:lstStyle/>
        <a:p>
          <a:endParaRPr lang="en-US"/>
        </a:p>
      </dgm:t>
    </dgm:pt>
    <dgm:pt modelId="{C7A6AB82-B936-4B0A-BBFD-FC113F60A82A}" type="sibTrans" cxnId="{860D3BCC-71E7-446A-8608-929504CE483A}">
      <dgm:prSet/>
      <dgm:spPr>
        <a:noFill/>
        <a:ln>
          <a:noFill/>
        </a:ln>
      </dgm:spPr>
      <dgm:t>
        <a:bodyPr/>
        <a:lstStyle/>
        <a:p>
          <a:endParaRPr lang="en-US"/>
        </a:p>
      </dgm:t>
    </dgm:pt>
    <dgm:pt modelId="{4AAECFDD-E068-4865-9A31-A7028A21A73D}">
      <dgm:prSet phldrT="[Text]" custT="1"/>
      <dgm:spPr>
        <a:solidFill>
          <a:srgbClr val="4F81BD"/>
        </a:solidFill>
      </dgm:spPr>
      <dgm:t>
        <a:bodyPr/>
        <a:lstStyle/>
        <a:p>
          <a:r>
            <a:rPr lang="ar-KW" sz="2200" b="1" dirty="0" smtClean="0">
              <a:cs typeface="mohammad bold art 1" pitchFamily="2" charset="-78"/>
            </a:rPr>
            <a:t>كبار التنفيذيين</a:t>
          </a:r>
          <a:endParaRPr lang="en-US" sz="2200" b="1" dirty="0">
            <a:cs typeface="mohammad bold art 1" pitchFamily="2" charset="-78"/>
          </a:endParaRPr>
        </a:p>
      </dgm:t>
    </dgm:pt>
    <dgm:pt modelId="{41DF8538-C6FB-430D-9D6E-18417D5F8C86}" type="parTrans" cxnId="{FE670A08-5187-4753-9507-786A70A9035C}">
      <dgm:prSet/>
      <dgm:spPr/>
      <dgm:t>
        <a:bodyPr/>
        <a:lstStyle/>
        <a:p>
          <a:endParaRPr lang="en-US"/>
        </a:p>
      </dgm:t>
    </dgm:pt>
    <dgm:pt modelId="{7E1201A1-9708-4887-ABD7-04E5B60F53BB}" type="sibTrans" cxnId="{FE670A08-5187-4753-9507-786A70A9035C}">
      <dgm:prSet/>
      <dgm:spPr>
        <a:noFill/>
        <a:ln>
          <a:noFill/>
        </a:ln>
      </dgm:spPr>
      <dgm:t>
        <a:bodyPr/>
        <a:lstStyle/>
        <a:p>
          <a:endParaRPr lang="en-US"/>
        </a:p>
      </dgm:t>
    </dgm:pt>
    <dgm:pt modelId="{F4D3C45E-BE00-4A52-A677-3A1208CD467F}">
      <dgm:prSet phldrT="[Text]"/>
      <dgm:spPr>
        <a:solidFill>
          <a:srgbClr val="4F81BD"/>
        </a:solidFill>
      </dgm:spPr>
      <dgm:t>
        <a:bodyPr/>
        <a:lstStyle/>
        <a:p>
          <a:endParaRPr lang="en-US" dirty="0"/>
        </a:p>
      </dgm:t>
    </dgm:pt>
    <dgm:pt modelId="{D07DE306-61BD-48CC-86B7-4593304A866E}" type="parTrans" cxnId="{C8C28C77-48FD-47FB-9EBF-FB0B9FACEF7E}">
      <dgm:prSet/>
      <dgm:spPr/>
      <dgm:t>
        <a:bodyPr/>
        <a:lstStyle/>
        <a:p>
          <a:endParaRPr lang="en-US"/>
        </a:p>
      </dgm:t>
    </dgm:pt>
    <dgm:pt modelId="{4AFEFD06-23B5-4129-B69B-8E616BFEC388}" type="sibTrans" cxnId="{C8C28C77-48FD-47FB-9EBF-FB0B9FACEF7E}">
      <dgm:prSet/>
      <dgm:spPr>
        <a:noFill/>
        <a:ln>
          <a:noFill/>
        </a:ln>
      </dgm:spPr>
      <dgm:t>
        <a:bodyPr/>
        <a:lstStyle/>
        <a:p>
          <a:endParaRPr lang="en-US"/>
        </a:p>
      </dgm:t>
    </dgm:pt>
    <dgm:pt modelId="{E705ACAE-4025-4885-A3F0-BFACC76B12E3}">
      <dgm:prSet/>
      <dgm:spPr>
        <a:solidFill>
          <a:schemeClr val="tx2">
            <a:lumMod val="20000"/>
            <a:lumOff val="80000"/>
          </a:schemeClr>
        </a:solidFill>
      </dgm:spPr>
      <dgm:t>
        <a:bodyPr/>
        <a:lstStyle/>
        <a:p>
          <a:r>
            <a:rPr lang="ar-KW" b="1" dirty="0" smtClean="0">
              <a:solidFill>
                <a:schemeClr val="tx1"/>
              </a:solidFill>
              <a:cs typeface="mohammad bold art 1" pitchFamily="2" charset="-78"/>
            </a:rPr>
            <a:t>الأعمال المهمة والمرتبطة بأنشطة الأوراق المالية</a:t>
          </a:r>
          <a:endParaRPr lang="en-US" b="1" dirty="0">
            <a:solidFill>
              <a:schemeClr val="tx1"/>
            </a:solidFill>
            <a:cs typeface="mohammad bold art 1" pitchFamily="2" charset="-78"/>
          </a:endParaRPr>
        </a:p>
      </dgm:t>
    </dgm:pt>
    <dgm:pt modelId="{F540777B-4872-40F9-97AE-340977993366}" type="parTrans" cxnId="{CE7CE7EE-2AF1-48F5-A048-51A9EFBD3753}">
      <dgm:prSet/>
      <dgm:spPr/>
      <dgm:t>
        <a:bodyPr/>
        <a:lstStyle/>
        <a:p>
          <a:endParaRPr lang="en-US"/>
        </a:p>
      </dgm:t>
    </dgm:pt>
    <dgm:pt modelId="{0BB72793-F99F-4B18-8EB3-D62C928D2F29}" type="sibTrans" cxnId="{CE7CE7EE-2AF1-48F5-A048-51A9EFBD3753}">
      <dgm:prSet/>
      <dgm:spPr>
        <a:noFill/>
        <a:ln>
          <a:noFill/>
        </a:ln>
      </dgm:spPr>
      <dgm:t>
        <a:bodyPr/>
        <a:lstStyle/>
        <a:p>
          <a:endParaRPr lang="en-US"/>
        </a:p>
      </dgm:t>
    </dgm:pt>
    <dgm:pt modelId="{9DACC8DA-8F57-426F-876E-56DC9FC1A879}">
      <dgm:prSet custT="1"/>
      <dgm:spPr>
        <a:solidFill>
          <a:schemeClr val="tx2">
            <a:lumMod val="20000"/>
            <a:lumOff val="80000"/>
          </a:schemeClr>
        </a:solidFill>
      </dgm:spPr>
      <dgm:t>
        <a:bodyPr/>
        <a:lstStyle/>
        <a:p>
          <a:endParaRPr lang="en-US" sz="1700" b="1" dirty="0">
            <a:solidFill>
              <a:schemeClr val="tx1"/>
            </a:solidFill>
            <a:cs typeface="mohammad bold art 1" pitchFamily="2" charset="-78"/>
          </a:endParaRPr>
        </a:p>
      </dgm:t>
    </dgm:pt>
    <dgm:pt modelId="{57CA9AD8-5050-4132-900B-4BDBE5601368}" type="parTrans" cxnId="{C65658B3-5B06-4F26-A4CD-4DB6ABC376B3}">
      <dgm:prSet/>
      <dgm:spPr/>
      <dgm:t>
        <a:bodyPr/>
        <a:lstStyle/>
        <a:p>
          <a:endParaRPr lang="en-US"/>
        </a:p>
      </dgm:t>
    </dgm:pt>
    <dgm:pt modelId="{20C2A722-5050-4D2A-9533-C1F603AB23E5}" type="sibTrans" cxnId="{C65658B3-5B06-4F26-A4CD-4DB6ABC376B3}">
      <dgm:prSet/>
      <dgm:spPr>
        <a:noFill/>
        <a:ln>
          <a:noFill/>
        </a:ln>
      </dgm:spPr>
      <dgm:t>
        <a:bodyPr/>
        <a:lstStyle/>
        <a:p>
          <a:endParaRPr lang="en-US"/>
        </a:p>
      </dgm:t>
    </dgm:pt>
    <dgm:pt modelId="{8DF2D8A4-2915-4D24-BADF-112485DD0AFC}" type="pres">
      <dgm:prSet presAssocID="{8ED88559-38E0-48D1-8D5C-4685C3F043BB}" presName="hierChild1" presStyleCnt="0">
        <dgm:presLayoutVars>
          <dgm:orgChart val="1"/>
          <dgm:chPref val="1"/>
          <dgm:dir/>
          <dgm:animOne val="branch"/>
          <dgm:animLvl val="lvl"/>
          <dgm:resizeHandles/>
        </dgm:presLayoutVars>
      </dgm:prSet>
      <dgm:spPr/>
      <dgm:t>
        <a:bodyPr/>
        <a:lstStyle/>
        <a:p>
          <a:endParaRPr lang="en-US"/>
        </a:p>
      </dgm:t>
    </dgm:pt>
    <dgm:pt modelId="{07F613DC-7704-4015-8808-F647177C7C75}" type="pres">
      <dgm:prSet presAssocID="{202D59C5-822F-4AF4-8444-3309D75657F7}" presName="hierRoot1" presStyleCnt="0">
        <dgm:presLayoutVars>
          <dgm:hierBranch val="init"/>
        </dgm:presLayoutVars>
      </dgm:prSet>
      <dgm:spPr/>
    </dgm:pt>
    <dgm:pt modelId="{85F994A0-0530-4197-A59A-C144D40027CC}" type="pres">
      <dgm:prSet presAssocID="{202D59C5-822F-4AF4-8444-3309D75657F7}" presName="rootComposite1" presStyleCnt="0"/>
      <dgm:spPr/>
    </dgm:pt>
    <dgm:pt modelId="{B59831CF-510A-4868-8FD7-223B5284CF80}" type="pres">
      <dgm:prSet presAssocID="{202D59C5-822F-4AF4-8444-3309D75657F7}" presName="rootText1" presStyleLbl="node0" presStyleIdx="0" presStyleCnt="1" custScaleX="187490">
        <dgm:presLayoutVars>
          <dgm:chMax/>
          <dgm:chPref val="3"/>
        </dgm:presLayoutVars>
      </dgm:prSet>
      <dgm:spPr/>
      <dgm:t>
        <a:bodyPr/>
        <a:lstStyle/>
        <a:p>
          <a:endParaRPr lang="en-US"/>
        </a:p>
      </dgm:t>
    </dgm:pt>
    <dgm:pt modelId="{EDD0E2B4-EAA4-4105-99CF-642953805A7A}" type="pres">
      <dgm:prSet presAssocID="{202D59C5-822F-4AF4-8444-3309D75657F7}" presName="titleText1" presStyleLbl="fgAcc0" presStyleIdx="0" presStyleCnt="1">
        <dgm:presLayoutVars>
          <dgm:chMax val="0"/>
          <dgm:chPref val="0"/>
        </dgm:presLayoutVars>
      </dgm:prSet>
      <dgm:spPr/>
      <dgm:t>
        <a:bodyPr/>
        <a:lstStyle/>
        <a:p>
          <a:endParaRPr lang="en-US"/>
        </a:p>
      </dgm:t>
    </dgm:pt>
    <dgm:pt modelId="{30EB4177-7815-496E-99EE-EB5B764C0FB1}" type="pres">
      <dgm:prSet presAssocID="{202D59C5-822F-4AF4-8444-3309D75657F7}" presName="rootConnector1" presStyleLbl="node1" presStyleIdx="0" presStyleCnt="4"/>
      <dgm:spPr/>
      <dgm:t>
        <a:bodyPr/>
        <a:lstStyle/>
        <a:p>
          <a:endParaRPr lang="en-US"/>
        </a:p>
      </dgm:t>
    </dgm:pt>
    <dgm:pt modelId="{7360B21A-0AF8-4602-87A6-0F775684459C}" type="pres">
      <dgm:prSet presAssocID="{202D59C5-822F-4AF4-8444-3309D75657F7}" presName="hierChild2" presStyleCnt="0"/>
      <dgm:spPr/>
    </dgm:pt>
    <dgm:pt modelId="{4322ED04-AFA2-49A8-BCDC-14D38022124F}" type="pres">
      <dgm:prSet presAssocID="{41DF8538-C6FB-430D-9D6E-18417D5F8C86}" presName="Name37" presStyleLbl="parChTrans1D2" presStyleIdx="0" presStyleCnt="2"/>
      <dgm:spPr/>
      <dgm:t>
        <a:bodyPr/>
        <a:lstStyle/>
        <a:p>
          <a:endParaRPr lang="en-US"/>
        </a:p>
      </dgm:t>
    </dgm:pt>
    <dgm:pt modelId="{397C3097-751C-4367-AFAB-5E1ADB227DE3}" type="pres">
      <dgm:prSet presAssocID="{4AAECFDD-E068-4865-9A31-A7028A21A73D}" presName="hierRoot2" presStyleCnt="0">
        <dgm:presLayoutVars>
          <dgm:hierBranch val="init"/>
        </dgm:presLayoutVars>
      </dgm:prSet>
      <dgm:spPr/>
    </dgm:pt>
    <dgm:pt modelId="{BA734309-1199-40E0-96BD-905D5A82F4E8}" type="pres">
      <dgm:prSet presAssocID="{4AAECFDD-E068-4865-9A31-A7028A21A73D}" presName="rootComposite" presStyleCnt="0"/>
      <dgm:spPr/>
    </dgm:pt>
    <dgm:pt modelId="{CF3EAC8B-3D06-43D2-AE8A-C6C902D8BB8F}" type="pres">
      <dgm:prSet presAssocID="{4AAECFDD-E068-4865-9A31-A7028A21A73D}" presName="rootText" presStyleLbl="node1" presStyleIdx="0" presStyleCnt="4">
        <dgm:presLayoutVars>
          <dgm:chMax/>
          <dgm:chPref val="3"/>
        </dgm:presLayoutVars>
      </dgm:prSet>
      <dgm:spPr/>
      <dgm:t>
        <a:bodyPr/>
        <a:lstStyle/>
        <a:p>
          <a:endParaRPr lang="en-US"/>
        </a:p>
      </dgm:t>
    </dgm:pt>
    <dgm:pt modelId="{EBDD4AEE-D010-4CB3-AEC2-8F2FF5282A9C}" type="pres">
      <dgm:prSet presAssocID="{4AAECFDD-E068-4865-9A31-A7028A21A73D}" presName="titleText2" presStyleLbl="fgAcc1" presStyleIdx="0" presStyleCnt="4" custLinFactNeighborX="-14634" custLinFactNeighborY="36659">
        <dgm:presLayoutVars>
          <dgm:chMax val="0"/>
          <dgm:chPref val="0"/>
        </dgm:presLayoutVars>
      </dgm:prSet>
      <dgm:spPr/>
      <dgm:t>
        <a:bodyPr/>
        <a:lstStyle/>
        <a:p>
          <a:endParaRPr lang="en-US"/>
        </a:p>
      </dgm:t>
    </dgm:pt>
    <dgm:pt modelId="{0EE46CC0-FC8F-4DE1-BF4D-65C9C0F5CA98}" type="pres">
      <dgm:prSet presAssocID="{4AAECFDD-E068-4865-9A31-A7028A21A73D}" presName="rootConnector" presStyleLbl="node2" presStyleIdx="0" presStyleCnt="0"/>
      <dgm:spPr/>
      <dgm:t>
        <a:bodyPr/>
        <a:lstStyle/>
        <a:p>
          <a:endParaRPr lang="en-US"/>
        </a:p>
      </dgm:t>
    </dgm:pt>
    <dgm:pt modelId="{F628F1D3-AE85-48F1-8D65-A3FBE4BCF779}" type="pres">
      <dgm:prSet presAssocID="{4AAECFDD-E068-4865-9A31-A7028A21A73D}" presName="hierChild4" presStyleCnt="0"/>
      <dgm:spPr/>
    </dgm:pt>
    <dgm:pt modelId="{B9CC7233-F9AF-4E5A-A052-5A3E9E16FEAF}" type="pres">
      <dgm:prSet presAssocID="{F540777B-4872-40F9-97AE-340977993366}" presName="Name37" presStyleLbl="parChTrans1D3" presStyleIdx="0" presStyleCnt="2"/>
      <dgm:spPr/>
      <dgm:t>
        <a:bodyPr/>
        <a:lstStyle/>
        <a:p>
          <a:endParaRPr lang="en-US"/>
        </a:p>
      </dgm:t>
    </dgm:pt>
    <dgm:pt modelId="{23495049-8621-4155-A303-76F63424EFFF}" type="pres">
      <dgm:prSet presAssocID="{E705ACAE-4025-4885-A3F0-BFACC76B12E3}" presName="hierRoot2" presStyleCnt="0">
        <dgm:presLayoutVars>
          <dgm:hierBranch val="init"/>
        </dgm:presLayoutVars>
      </dgm:prSet>
      <dgm:spPr/>
    </dgm:pt>
    <dgm:pt modelId="{20E8C17F-163C-4FE3-9ED6-CBDB2C4E8380}" type="pres">
      <dgm:prSet presAssocID="{E705ACAE-4025-4885-A3F0-BFACC76B12E3}" presName="rootComposite" presStyleCnt="0"/>
      <dgm:spPr/>
    </dgm:pt>
    <dgm:pt modelId="{E61FA01E-2A4B-4AEB-A140-C51B3239BBC6}" type="pres">
      <dgm:prSet presAssocID="{E705ACAE-4025-4885-A3F0-BFACC76B12E3}" presName="rootText" presStyleLbl="node1" presStyleIdx="1" presStyleCnt="4" custLinFactNeighborX="129" custLinFactNeighborY="-27587">
        <dgm:presLayoutVars>
          <dgm:chMax/>
          <dgm:chPref val="3"/>
        </dgm:presLayoutVars>
      </dgm:prSet>
      <dgm:spPr/>
      <dgm:t>
        <a:bodyPr/>
        <a:lstStyle/>
        <a:p>
          <a:endParaRPr lang="en-US"/>
        </a:p>
      </dgm:t>
    </dgm:pt>
    <dgm:pt modelId="{5A1B1F9C-E8BE-4564-8369-869009D64FD6}" type="pres">
      <dgm:prSet presAssocID="{E705ACAE-4025-4885-A3F0-BFACC76B12E3}" presName="titleText2" presStyleLbl="fgAcc1" presStyleIdx="1" presStyleCnt="4">
        <dgm:presLayoutVars>
          <dgm:chMax val="0"/>
          <dgm:chPref val="0"/>
        </dgm:presLayoutVars>
      </dgm:prSet>
      <dgm:spPr/>
      <dgm:t>
        <a:bodyPr/>
        <a:lstStyle/>
        <a:p>
          <a:endParaRPr lang="en-US"/>
        </a:p>
      </dgm:t>
    </dgm:pt>
    <dgm:pt modelId="{3B8675BE-96FF-46C3-8A55-8A5CC4B9DD58}" type="pres">
      <dgm:prSet presAssocID="{E705ACAE-4025-4885-A3F0-BFACC76B12E3}" presName="rootConnector" presStyleLbl="node3" presStyleIdx="0" presStyleCnt="0"/>
      <dgm:spPr/>
      <dgm:t>
        <a:bodyPr/>
        <a:lstStyle/>
        <a:p>
          <a:endParaRPr lang="en-US"/>
        </a:p>
      </dgm:t>
    </dgm:pt>
    <dgm:pt modelId="{974CAD71-C314-46E4-8878-13631D8A9EAD}" type="pres">
      <dgm:prSet presAssocID="{E705ACAE-4025-4885-A3F0-BFACC76B12E3}" presName="hierChild4" presStyleCnt="0"/>
      <dgm:spPr/>
    </dgm:pt>
    <dgm:pt modelId="{0B7CF79B-E1A7-4829-9F48-28EEAE7C4438}" type="pres">
      <dgm:prSet presAssocID="{E705ACAE-4025-4885-A3F0-BFACC76B12E3}" presName="hierChild5" presStyleCnt="0"/>
      <dgm:spPr/>
    </dgm:pt>
    <dgm:pt modelId="{D05FD957-F44E-4184-B96B-D9724C49DB07}" type="pres">
      <dgm:prSet presAssocID="{4AAECFDD-E068-4865-9A31-A7028A21A73D}" presName="hierChild5" presStyleCnt="0"/>
      <dgm:spPr/>
    </dgm:pt>
    <dgm:pt modelId="{68A4FD96-E4F5-4B2C-80D1-9BA7FA7A6D4B}" type="pres">
      <dgm:prSet presAssocID="{D07DE306-61BD-48CC-86B7-4593304A866E}" presName="Name37" presStyleLbl="parChTrans1D2" presStyleIdx="1" presStyleCnt="2"/>
      <dgm:spPr/>
      <dgm:t>
        <a:bodyPr/>
        <a:lstStyle/>
        <a:p>
          <a:endParaRPr lang="en-US"/>
        </a:p>
      </dgm:t>
    </dgm:pt>
    <dgm:pt modelId="{94F4C18E-2D10-4951-AA48-AFCDC18353B5}" type="pres">
      <dgm:prSet presAssocID="{F4D3C45E-BE00-4A52-A677-3A1208CD467F}" presName="hierRoot2" presStyleCnt="0">
        <dgm:presLayoutVars>
          <dgm:hierBranch val="init"/>
        </dgm:presLayoutVars>
      </dgm:prSet>
      <dgm:spPr/>
    </dgm:pt>
    <dgm:pt modelId="{D88DD8C0-CCCA-4EFC-9CF0-520F3BE04A07}" type="pres">
      <dgm:prSet presAssocID="{F4D3C45E-BE00-4A52-A677-3A1208CD467F}" presName="rootComposite" presStyleCnt="0"/>
      <dgm:spPr/>
    </dgm:pt>
    <dgm:pt modelId="{40ACDD83-23FB-4298-88DC-48413F8D9F92}" type="pres">
      <dgm:prSet presAssocID="{F4D3C45E-BE00-4A52-A677-3A1208CD467F}" presName="rootText" presStyleLbl="node1" presStyleIdx="2" presStyleCnt="4" custLinFactNeighborX="5520" custLinFactNeighborY="757">
        <dgm:presLayoutVars>
          <dgm:chMax/>
          <dgm:chPref val="3"/>
        </dgm:presLayoutVars>
      </dgm:prSet>
      <dgm:spPr/>
      <dgm:t>
        <a:bodyPr/>
        <a:lstStyle/>
        <a:p>
          <a:endParaRPr lang="en-US"/>
        </a:p>
      </dgm:t>
    </dgm:pt>
    <dgm:pt modelId="{AFF8DA49-E2F6-481E-AEF5-3CABA860538F}" type="pres">
      <dgm:prSet presAssocID="{F4D3C45E-BE00-4A52-A677-3A1208CD467F}" presName="titleText2" presStyleLbl="fgAcc1" presStyleIdx="2" presStyleCnt="4">
        <dgm:presLayoutVars>
          <dgm:chMax val="0"/>
          <dgm:chPref val="0"/>
        </dgm:presLayoutVars>
      </dgm:prSet>
      <dgm:spPr/>
      <dgm:t>
        <a:bodyPr/>
        <a:lstStyle/>
        <a:p>
          <a:endParaRPr lang="en-US"/>
        </a:p>
      </dgm:t>
    </dgm:pt>
    <dgm:pt modelId="{5DB723CC-BD04-4A0F-BAEE-48AD3E424E52}" type="pres">
      <dgm:prSet presAssocID="{F4D3C45E-BE00-4A52-A677-3A1208CD467F}" presName="rootConnector" presStyleLbl="node2" presStyleIdx="0" presStyleCnt="0"/>
      <dgm:spPr/>
      <dgm:t>
        <a:bodyPr/>
        <a:lstStyle/>
        <a:p>
          <a:endParaRPr lang="en-US"/>
        </a:p>
      </dgm:t>
    </dgm:pt>
    <dgm:pt modelId="{1D18C691-DA84-4D69-B510-82E79AB82625}" type="pres">
      <dgm:prSet presAssocID="{F4D3C45E-BE00-4A52-A677-3A1208CD467F}" presName="hierChild4" presStyleCnt="0"/>
      <dgm:spPr/>
    </dgm:pt>
    <dgm:pt modelId="{E80B89EF-4581-4BA5-8621-6D40E8901FE9}" type="pres">
      <dgm:prSet presAssocID="{57CA9AD8-5050-4132-900B-4BDBE5601368}" presName="Name37" presStyleLbl="parChTrans1D3" presStyleIdx="1" presStyleCnt="2"/>
      <dgm:spPr/>
      <dgm:t>
        <a:bodyPr/>
        <a:lstStyle/>
        <a:p>
          <a:endParaRPr lang="en-US"/>
        </a:p>
      </dgm:t>
    </dgm:pt>
    <dgm:pt modelId="{D4D1D931-BDC1-47F5-8114-81C998C1A5FA}" type="pres">
      <dgm:prSet presAssocID="{9DACC8DA-8F57-426F-876E-56DC9FC1A879}" presName="hierRoot2" presStyleCnt="0">
        <dgm:presLayoutVars>
          <dgm:hierBranch val="init"/>
        </dgm:presLayoutVars>
      </dgm:prSet>
      <dgm:spPr/>
    </dgm:pt>
    <dgm:pt modelId="{AF9E48D1-CCA7-497F-AC50-12382FE19B91}" type="pres">
      <dgm:prSet presAssocID="{9DACC8DA-8F57-426F-876E-56DC9FC1A879}" presName="rootComposite" presStyleCnt="0"/>
      <dgm:spPr/>
    </dgm:pt>
    <dgm:pt modelId="{C9760323-B532-4365-B69B-9996E6DE2BD4}" type="pres">
      <dgm:prSet presAssocID="{9DACC8DA-8F57-426F-876E-56DC9FC1A879}" presName="rootText" presStyleLbl="node1" presStyleIdx="3" presStyleCnt="4" custLinFactNeighborX="5410" custLinFactNeighborY="-29711">
        <dgm:presLayoutVars>
          <dgm:chMax/>
          <dgm:chPref val="3"/>
        </dgm:presLayoutVars>
      </dgm:prSet>
      <dgm:spPr/>
      <dgm:t>
        <a:bodyPr/>
        <a:lstStyle/>
        <a:p>
          <a:endParaRPr lang="en-US"/>
        </a:p>
      </dgm:t>
    </dgm:pt>
    <dgm:pt modelId="{0237721D-C18F-4B56-B9D5-8C58AFEF2820}" type="pres">
      <dgm:prSet presAssocID="{9DACC8DA-8F57-426F-876E-56DC9FC1A879}" presName="titleText2" presStyleLbl="fgAcc1" presStyleIdx="3" presStyleCnt="4">
        <dgm:presLayoutVars>
          <dgm:chMax val="0"/>
          <dgm:chPref val="0"/>
        </dgm:presLayoutVars>
      </dgm:prSet>
      <dgm:spPr/>
      <dgm:t>
        <a:bodyPr/>
        <a:lstStyle/>
        <a:p>
          <a:endParaRPr lang="en-US"/>
        </a:p>
      </dgm:t>
    </dgm:pt>
    <dgm:pt modelId="{6EC0CD58-B8FE-49F4-A113-6C7B7C05A2A5}" type="pres">
      <dgm:prSet presAssocID="{9DACC8DA-8F57-426F-876E-56DC9FC1A879}" presName="rootConnector" presStyleLbl="node3" presStyleIdx="0" presStyleCnt="0"/>
      <dgm:spPr/>
      <dgm:t>
        <a:bodyPr/>
        <a:lstStyle/>
        <a:p>
          <a:endParaRPr lang="en-US"/>
        </a:p>
      </dgm:t>
    </dgm:pt>
    <dgm:pt modelId="{61A769DC-C0FB-4BC4-9665-79FB2ADB1DC7}" type="pres">
      <dgm:prSet presAssocID="{9DACC8DA-8F57-426F-876E-56DC9FC1A879}" presName="hierChild4" presStyleCnt="0"/>
      <dgm:spPr/>
    </dgm:pt>
    <dgm:pt modelId="{8385606B-801F-4F10-A803-440DBC5DFABA}" type="pres">
      <dgm:prSet presAssocID="{9DACC8DA-8F57-426F-876E-56DC9FC1A879}" presName="hierChild5" presStyleCnt="0"/>
      <dgm:spPr/>
    </dgm:pt>
    <dgm:pt modelId="{2505CC29-A129-4F6F-8340-8C6632CAA7A3}" type="pres">
      <dgm:prSet presAssocID="{F4D3C45E-BE00-4A52-A677-3A1208CD467F}" presName="hierChild5" presStyleCnt="0"/>
      <dgm:spPr/>
    </dgm:pt>
    <dgm:pt modelId="{CD85D596-9330-44CD-9ACF-73E2D4C4D3B2}" type="pres">
      <dgm:prSet presAssocID="{202D59C5-822F-4AF4-8444-3309D75657F7}" presName="hierChild3" presStyleCnt="0"/>
      <dgm:spPr/>
    </dgm:pt>
  </dgm:ptLst>
  <dgm:cxnLst>
    <dgm:cxn modelId="{71EF4882-658B-442F-91DF-6B7E84A98E74}" type="presOf" srcId="{202D59C5-822F-4AF4-8444-3309D75657F7}" destId="{B59831CF-510A-4868-8FD7-223B5284CF80}" srcOrd="0" destOrd="0" presId="urn:microsoft.com/office/officeart/2008/layout/NameandTitleOrganizationalChart"/>
    <dgm:cxn modelId="{0204F86B-06D9-4157-858B-C663D14E312C}" type="presOf" srcId="{F540777B-4872-40F9-97AE-340977993366}" destId="{B9CC7233-F9AF-4E5A-A052-5A3E9E16FEAF}" srcOrd="0" destOrd="0" presId="urn:microsoft.com/office/officeart/2008/layout/NameandTitleOrganizationalChart"/>
    <dgm:cxn modelId="{E14B0D05-FC54-4984-BF5D-C2B53BDBAFAC}" type="presOf" srcId="{9DACC8DA-8F57-426F-876E-56DC9FC1A879}" destId="{6EC0CD58-B8FE-49F4-A113-6C7B7C05A2A5}" srcOrd="1" destOrd="0" presId="urn:microsoft.com/office/officeart/2008/layout/NameandTitleOrganizationalChart"/>
    <dgm:cxn modelId="{B9CC3AE7-A566-4A16-A949-B4CD1C9EF295}" type="presOf" srcId="{4AAECFDD-E068-4865-9A31-A7028A21A73D}" destId="{CF3EAC8B-3D06-43D2-AE8A-C6C902D8BB8F}" srcOrd="0" destOrd="0" presId="urn:microsoft.com/office/officeart/2008/layout/NameandTitleOrganizationalChart"/>
    <dgm:cxn modelId="{F4529BE6-89BC-4BD4-9216-F4E5C6129995}" type="presOf" srcId="{4AAECFDD-E068-4865-9A31-A7028A21A73D}" destId="{0EE46CC0-FC8F-4DE1-BF4D-65C9C0F5CA98}" srcOrd="1" destOrd="0" presId="urn:microsoft.com/office/officeart/2008/layout/NameandTitleOrganizationalChart"/>
    <dgm:cxn modelId="{D63DAB30-28EF-4861-8710-19A273455B51}" type="presOf" srcId="{F4D3C45E-BE00-4A52-A677-3A1208CD467F}" destId="{40ACDD83-23FB-4298-88DC-48413F8D9F92}" srcOrd="0" destOrd="0" presId="urn:microsoft.com/office/officeart/2008/layout/NameandTitleOrganizationalChart"/>
    <dgm:cxn modelId="{EFDD23C1-75D1-46A4-9F8C-84DB34E459A7}" type="presOf" srcId="{202D59C5-822F-4AF4-8444-3309D75657F7}" destId="{30EB4177-7815-496E-99EE-EB5B764C0FB1}" srcOrd="1" destOrd="0" presId="urn:microsoft.com/office/officeart/2008/layout/NameandTitleOrganizationalChart"/>
    <dgm:cxn modelId="{912B4398-F3D1-4A08-B8DF-DF4F628D2382}" type="presOf" srcId="{E705ACAE-4025-4885-A3F0-BFACC76B12E3}" destId="{E61FA01E-2A4B-4AEB-A140-C51B3239BBC6}" srcOrd="0" destOrd="0" presId="urn:microsoft.com/office/officeart/2008/layout/NameandTitleOrganizationalChart"/>
    <dgm:cxn modelId="{C3D90A4E-4405-446C-A106-971EBF9972C9}" type="presOf" srcId="{8ED88559-38E0-48D1-8D5C-4685C3F043BB}" destId="{8DF2D8A4-2915-4D24-BADF-112485DD0AFC}" srcOrd="0" destOrd="0" presId="urn:microsoft.com/office/officeart/2008/layout/NameandTitleOrganizationalChart"/>
    <dgm:cxn modelId="{A2EBF73A-44B2-4658-AA34-289492FAF3FA}" type="presOf" srcId="{20C2A722-5050-4D2A-9533-C1F603AB23E5}" destId="{0237721D-C18F-4B56-B9D5-8C58AFEF2820}" srcOrd="0" destOrd="0" presId="urn:microsoft.com/office/officeart/2008/layout/NameandTitleOrganizationalChart"/>
    <dgm:cxn modelId="{2D86C81D-57FB-4529-B1CE-5A283DF4BCD1}" type="presOf" srcId="{7E1201A1-9708-4887-ABD7-04E5B60F53BB}" destId="{EBDD4AEE-D010-4CB3-AEC2-8F2FF5282A9C}" srcOrd="0" destOrd="0" presId="urn:microsoft.com/office/officeart/2008/layout/NameandTitleOrganizationalChart"/>
    <dgm:cxn modelId="{C43B94DB-10C0-4124-9B4C-0F58338D42A3}" type="presOf" srcId="{D07DE306-61BD-48CC-86B7-4593304A866E}" destId="{68A4FD96-E4F5-4B2C-80D1-9BA7FA7A6D4B}" srcOrd="0" destOrd="0" presId="urn:microsoft.com/office/officeart/2008/layout/NameandTitleOrganizationalChart"/>
    <dgm:cxn modelId="{C65658B3-5B06-4F26-A4CD-4DB6ABC376B3}" srcId="{F4D3C45E-BE00-4A52-A677-3A1208CD467F}" destId="{9DACC8DA-8F57-426F-876E-56DC9FC1A879}" srcOrd="0" destOrd="0" parTransId="{57CA9AD8-5050-4132-900B-4BDBE5601368}" sibTransId="{20C2A722-5050-4D2A-9533-C1F603AB23E5}"/>
    <dgm:cxn modelId="{860D3BCC-71E7-446A-8608-929504CE483A}" srcId="{8ED88559-38E0-48D1-8D5C-4685C3F043BB}" destId="{202D59C5-822F-4AF4-8444-3309D75657F7}" srcOrd="0" destOrd="0" parTransId="{6B15A2C1-5A68-441E-817B-2FE6108C0C34}" sibTransId="{C7A6AB82-B936-4B0A-BBFD-FC113F60A82A}"/>
    <dgm:cxn modelId="{231287FC-75CE-468F-9239-8476D0F4885F}" type="presOf" srcId="{9DACC8DA-8F57-426F-876E-56DC9FC1A879}" destId="{C9760323-B532-4365-B69B-9996E6DE2BD4}" srcOrd="0" destOrd="0" presId="urn:microsoft.com/office/officeart/2008/layout/NameandTitleOrganizationalChart"/>
    <dgm:cxn modelId="{FE670A08-5187-4753-9507-786A70A9035C}" srcId="{202D59C5-822F-4AF4-8444-3309D75657F7}" destId="{4AAECFDD-E068-4865-9A31-A7028A21A73D}" srcOrd="0" destOrd="0" parTransId="{41DF8538-C6FB-430D-9D6E-18417D5F8C86}" sibTransId="{7E1201A1-9708-4887-ABD7-04E5B60F53BB}"/>
    <dgm:cxn modelId="{8B362E75-08C6-4FB0-A5D9-C8B281CF4DEF}" type="presOf" srcId="{C7A6AB82-B936-4B0A-BBFD-FC113F60A82A}" destId="{EDD0E2B4-EAA4-4105-99CF-642953805A7A}" srcOrd="0" destOrd="0" presId="urn:microsoft.com/office/officeart/2008/layout/NameandTitleOrganizationalChart"/>
    <dgm:cxn modelId="{8FCA9D67-37B2-49B7-BCBA-ED3D2D276347}" type="presOf" srcId="{0BB72793-F99F-4B18-8EB3-D62C928D2F29}" destId="{5A1B1F9C-E8BE-4564-8369-869009D64FD6}" srcOrd="0" destOrd="0" presId="urn:microsoft.com/office/officeart/2008/layout/NameandTitleOrganizationalChart"/>
    <dgm:cxn modelId="{C8C28C77-48FD-47FB-9EBF-FB0B9FACEF7E}" srcId="{202D59C5-822F-4AF4-8444-3309D75657F7}" destId="{F4D3C45E-BE00-4A52-A677-3A1208CD467F}" srcOrd="1" destOrd="0" parTransId="{D07DE306-61BD-48CC-86B7-4593304A866E}" sibTransId="{4AFEFD06-23B5-4129-B69B-8E616BFEC388}"/>
    <dgm:cxn modelId="{A9AB96E4-1B25-40FC-AD9F-76E8A51C4F37}" type="presOf" srcId="{4AFEFD06-23B5-4129-B69B-8E616BFEC388}" destId="{AFF8DA49-E2F6-481E-AEF5-3CABA860538F}" srcOrd="0" destOrd="0" presId="urn:microsoft.com/office/officeart/2008/layout/NameandTitleOrganizationalChart"/>
    <dgm:cxn modelId="{992B356B-3CD2-4E65-A52A-487B0C7D7745}" type="presOf" srcId="{57CA9AD8-5050-4132-900B-4BDBE5601368}" destId="{E80B89EF-4581-4BA5-8621-6D40E8901FE9}" srcOrd="0" destOrd="0" presId="urn:microsoft.com/office/officeart/2008/layout/NameandTitleOrganizationalChart"/>
    <dgm:cxn modelId="{6B1F8669-9FA8-417A-A58D-A9D88E4E4CAA}" type="presOf" srcId="{F4D3C45E-BE00-4A52-A677-3A1208CD467F}" destId="{5DB723CC-BD04-4A0F-BAEE-48AD3E424E52}" srcOrd="1" destOrd="0" presId="urn:microsoft.com/office/officeart/2008/layout/NameandTitleOrganizationalChart"/>
    <dgm:cxn modelId="{E18C3531-52C2-41A8-A929-95FFB14E2F69}" type="presOf" srcId="{E705ACAE-4025-4885-A3F0-BFACC76B12E3}" destId="{3B8675BE-96FF-46C3-8A55-8A5CC4B9DD58}" srcOrd="1" destOrd="0" presId="urn:microsoft.com/office/officeart/2008/layout/NameandTitleOrganizationalChart"/>
    <dgm:cxn modelId="{CE7CE7EE-2AF1-48F5-A048-51A9EFBD3753}" srcId="{4AAECFDD-E068-4865-9A31-A7028A21A73D}" destId="{E705ACAE-4025-4885-A3F0-BFACC76B12E3}" srcOrd="0" destOrd="0" parTransId="{F540777B-4872-40F9-97AE-340977993366}" sibTransId="{0BB72793-F99F-4B18-8EB3-D62C928D2F29}"/>
    <dgm:cxn modelId="{272A81CA-6852-4F49-BCF4-C4EF5D702C89}" type="presOf" srcId="{41DF8538-C6FB-430D-9D6E-18417D5F8C86}" destId="{4322ED04-AFA2-49A8-BCDC-14D38022124F}" srcOrd="0" destOrd="0" presId="urn:microsoft.com/office/officeart/2008/layout/NameandTitleOrganizationalChart"/>
    <dgm:cxn modelId="{5030D1C4-97FE-498A-B0CF-0777CE5B906C}" type="presParOf" srcId="{8DF2D8A4-2915-4D24-BADF-112485DD0AFC}" destId="{07F613DC-7704-4015-8808-F647177C7C75}" srcOrd="0" destOrd="0" presId="urn:microsoft.com/office/officeart/2008/layout/NameandTitleOrganizationalChart"/>
    <dgm:cxn modelId="{33C43984-6AD2-4E0D-BCF8-67222E00FB2C}" type="presParOf" srcId="{07F613DC-7704-4015-8808-F647177C7C75}" destId="{85F994A0-0530-4197-A59A-C144D40027CC}" srcOrd="0" destOrd="0" presId="urn:microsoft.com/office/officeart/2008/layout/NameandTitleOrganizationalChart"/>
    <dgm:cxn modelId="{FC1BAD14-73B9-4819-9383-4E61EC8C623C}" type="presParOf" srcId="{85F994A0-0530-4197-A59A-C144D40027CC}" destId="{B59831CF-510A-4868-8FD7-223B5284CF80}" srcOrd="0" destOrd="0" presId="urn:microsoft.com/office/officeart/2008/layout/NameandTitleOrganizationalChart"/>
    <dgm:cxn modelId="{A269E0F5-AE8B-42B9-BF29-DC8CF00F80D0}" type="presParOf" srcId="{85F994A0-0530-4197-A59A-C144D40027CC}" destId="{EDD0E2B4-EAA4-4105-99CF-642953805A7A}" srcOrd="1" destOrd="0" presId="urn:microsoft.com/office/officeart/2008/layout/NameandTitleOrganizationalChart"/>
    <dgm:cxn modelId="{1DFF6301-B751-4C47-9EC5-C24E947EDCB8}" type="presParOf" srcId="{85F994A0-0530-4197-A59A-C144D40027CC}" destId="{30EB4177-7815-496E-99EE-EB5B764C0FB1}" srcOrd="2" destOrd="0" presId="urn:microsoft.com/office/officeart/2008/layout/NameandTitleOrganizationalChart"/>
    <dgm:cxn modelId="{F1F1FF66-45A6-491E-90F1-50DF8BD2CEB9}" type="presParOf" srcId="{07F613DC-7704-4015-8808-F647177C7C75}" destId="{7360B21A-0AF8-4602-87A6-0F775684459C}" srcOrd="1" destOrd="0" presId="urn:microsoft.com/office/officeart/2008/layout/NameandTitleOrganizationalChart"/>
    <dgm:cxn modelId="{A9652A2C-8071-49EF-A4DD-53A5AD9F70D2}" type="presParOf" srcId="{7360B21A-0AF8-4602-87A6-0F775684459C}" destId="{4322ED04-AFA2-49A8-BCDC-14D38022124F}" srcOrd="0" destOrd="0" presId="urn:microsoft.com/office/officeart/2008/layout/NameandTitleOrganizationalChart"/>
    <dgm:cxn modelId="{5AD1ECF9-EAC9-4343-B88A-6336950C475F}" type="presParOf" srcId="{7360B21A-0AF8-4602-87A6-0F775684459C}" destId="{397C3097-751C-4367-AFAB-5E1ADB227DE3}" srcOrd="1" destOrd="0" presId="urn:microsoft.com/office/officeart/2008/layout/NameandTitleOrganizationalChart"/>
    <dgm:cxn modelId="{97CBAE44-8ADD-4FE6-A32B-BA05E80DB0DF}" type="presParOf" srcId="{397C3097-751C-4367-AFAB-5E1ADB227DE3}" destId="{BA734309-1199-40E0-96BD-905D5A82F4E8}" srcOrd="0" destOrd="0" presId="urn:microsoft.com/office/officeart/2008/layout/NameandTitleOrganizationalChart"/>
    <dgm:cxn modelId="{06C67904-A3B3-4CA1-AEAB-BDC7E492E076}" type="presParOf" srcId="{BA734309-1199-40E0-96BD-905D5A82F4E8}" destId="{CF3EAC8B-3D06-43D2-AE8A-C6C902D8BB8F}" srcOrd="0" destOrd="0" presId="urn:microsoft.com/office/officeart/2008/layout/NameandTitleOrganizationalChart"/>
    <dgm:cxn modelId="{400B8676-8BC3-4D69-ABF9-28F81CC380A7}" type="presParOf" srcId="{BA734309-1199-40E0-96BD-905D5A82F4E8}" destId="{EBDD4AEE-D010-4CB3-AEC2-8F2FF5282A9C}" srcOrd="1" destOrd="0" presId="urn:microsoft.com/office/officeart/2008/layout/NameandTitleOrganizationalChart"/>
    <dgm:cxn modelId="{45B45959-E158-4EFC-8D70-5D0FA1BFCB77}" type="presParOf" srcId="{BA734309-1199-40E0-96BD-905D5A82F4E8}" destId="{0EE46CC0-FC8F-4DE1-BF4D-65C9C0F5CA98}" srcOrd="2" destOrd="0" presId="urn:microsoft.com/office/officeart/2008/layout/NameandTitleOrganizationalChart"/>
    <dgm:cxn modelId="{CB2192CC-8F3E-4A36-95B1-EC94956E8E6D}" type="presParOf" srcId="{397C3097-751C-4367-AFAB-5E1ADB227DE3}" destId="{F628F1D3-AE85-48F1-8D65-A3FBE4BCF779}" srcOrd="1" destOrd="0" presId="urn:microsoft.com/office/officeart/2008/layout/NameandTitleOrganizationalChart"/>
    <dgm:cxn modelId="{9086E11E-CB14-47BA-AEDF-E6F2B6CFA417}" type="presParOf" srcId="{F628F1D3-AE85-48F1-8D65-A3FBE4BCF779}" destId="{B9CC7233-F9AF-4E5A-A052-5A3E9E16FEAF}" srcOrd="0" destOrd="0" presId="urn:microsoft.com/office/officeart/2008/layout/NameandTitleOrganizationalChart"/>
    <dgm:cxn modelId="{3452545E-D75C-48FF-B2C9-823B486051EA}" type="presParOf" srcId="{F628F1D3-AE85-48F1-8D65-A3FBE4BCF779}" destId="{23495049-8621-4155-A303-76F63424EFFF}" srcOrd="1" destOrd="0" presId="urn:microsoft.com/office/officeart/2008/layout/NameandTitleOrganizationalChart"/>
    <dgm:cxn modelId="{F678D738-B3EC-42F0-B556-0A39567696AE}" type="presParOf" srcId="{23495049-8621-4155-A303-76F63424EFFF}" destId="{20E8C17F-163C-4FE3-9ED6-CBDB2C4E8380}" srcOrd="0" destOrd="0" presId="urn:microsoft.com/office/officeart/2008/layout/NameandTitleOrganizationalChart"/>
    <dgm:cxn modelId="{ABF23B17-CD06-4969-90FC-0FD9A3A0F5CD}" type="presParOf" srcId="{20E8C17F-163C-4FE3-9ED6-CBDB2C4E8380}" destId="{E61FA01E-2A4B-4AEB-A140-C51B3239BBC6}" srcOrd="0" destOrd="0" presId="urn:microsoft.com/office/officeart/2008/layout/NameandTitleOrganizationalChart"/>
    <dgm:cxn modelId="{7A482191-492C-49E8-960B-AB2B02CCBD4B}" type="presParOf" srcId="{20E8C17F-163C-4FE3-9ED6-CBDB2C4E8380}" destId="{5A1B1F9C-E8BE-4564-8369-869009D64FD6}" srcOrd="1" destOrd="0" presId="urn:microsoft.com/office/officeart/2008/layout/NameandTitleOrganizationalChart"/>
    <dgm:cxn modelId="{1724E0C7-3E8D-4A88-9F61-CF6A7CAEFFD9}" type="presParOf" srcId="{20E8C17F-163C-4FE3-9ED6-CBDB2C4E8380}" destId="{3B8675BE-96FF-46C3-8A55-8A5CC4B9DD58}" srcOrd="2" destOrd="0" presId="urn:microsoft.com/office/officeart/2008/layout/NameandTitleOrganizationalChart"/>
    <dgm:cxn modelId="{DAE63A9D-CC5A-4907-912E-DD80C4CBDBC6}" type="presParOf" srcId="{23495049-8621-4155-A303-76F63424EFFF}" destId="{974CAD71-C314-46E4-8878-13631D8A9EAD}" srcOrd="1" destOrd="0" presId="urn:microsoft.com/office/officeart/2008/layout/NameandTitleOrganizationalChart"/>
    <dgm:cxn modelId="{9A248D39-F11C-4C1F-ABB6-CD596FEFE9B2}" type="presParOf" srcId="{23495049-8621-4155-A303-76F63424EFFF}" destId="{0B7CF79B-E1A7-4829-9F48-28EEAE7C4438}" srcOrd="2" destOrd="0" presId="urn:microsoft.com/office/officeart/2008/layout/NameandTitleOrganizationalChart"/>
    <dgm:cxn modelId="{C948FD24-E61D-4E7E-BF7E-E3D1707F832B}" type="presParOf" srcId="{397C3097-751C-4367-AFAB-5E1ADB227DE3}" destId="{D05FD957-F44E-4184-B96B-D9724C49DB07}" srcOrd="2" destOrd="0" presId="urn:microsoft.com/office/officeart/2008/layout/NameandTitleOrganizationalChart"/>
    <dgm:cxn modelId="{B1249B8E-31AC-4E7D-8A87-ACEDC73F2113}" type="presParOf" srcId="{7360B21A-0AF8-4602-87A6-0F775684459C}" destId="{68A4FD96-E4F5-4B2C-80D1-9BA7FA7A6D4B}" srcOrd="2" destOrd="0" presId="urn:microsoft.com/office/officeart/2008/layout/NameandTitleOrganizationalChart"/>
    <dgm:cxn modelId="{84783DC6-DC51-436E-9045-64E228C6C057}" type="presParOf" srcId="{7360B21A-0AF8-4602-87A6-0F775684459C}" destId="{94F4C18E-2D10-4951-AA48-AFCDC18353B5}" srcOrd="3" destOrd="0" presId="urn:microsoft.com/office/officeart/2008/layout/NameandTitleOrganizationalChart"/>
    <dgm:cxn modelId="{0E84A266-C397-420F-BA1B-9C2ABCEF02DE}" type="presParOf" srcId="{94F4C18E-2D10-4951-AA48-AFCDC18353B5}" destId="{D88DD8C0-CCCA-4EFC-9CF0-520F3BE04A07}" srcOrd="0" destOrd="0" presId="urn:microsoft.com/office/officeart/2008/layout/NameandTitleOrganizationalChart"/>
    <dgm:cxn modelId="{D4277CFE-6B96-444B-BF04-FA5919593F39}" type="presParOf" srcId="{D88DD8C0-CCCA-4EFC-9CF0-520F3BE04A07}" destId="{40ACDD83-23FB-4298-88DC-48413F8D9F92}" srcOrd="0" destOrd="0" presId="urn:microsoft.com/office/officeart/2008/layout/NameandTitleOrganizationalChart"/>
    <dgm:cxn modelId="{AE2B090C-A6E2-42DF-B3D2-D2A6B0BA51E6}" type="presParOf" srcId="{D88DD8C0-CCCA-4EFC-9CF0-520F3BE04A07}" destId="{AFF8DA49-E2F6-481E-AEF5-3CABA860538F}" srcOrd="1" destOrd="0" presId="urn:microsoft.com/office/officeart/2008/layout/NameandTitleOrganizationalChart"/>
    <dgm:cxn modelId="{7F1D076E-9B81-4F3A-9B8B-6F584E95535A}" type="presParOf" srcId="{D88DD8C0-CCCA-4EFC-9CF0-520F3BE04A07}" destId="{5DB723CC-BD04-4A0F-BAEE-48AD3E424E52}" srcOrd="2" destOrd="0" presId="urn:microsoft.com/office/officeart/2008/layout/NameandTitleOrganizationalChart"/>
    <dgm:cxn modelId="{9CA9F9E6-ED54-4961-BABB-6BBE4F00BFF1}" type="presParOf" srcId="{94F4C18E-2D10-4951-AA48-AFCDC18353B5}" destId="{1D18C691-DA84-4D69-B510-82E79AB82625}" srcOrd="1" destOrd="0" presId="urn:microsoft.com/office/officeart/2008/layout/NameandTitleOrganizationalChart"/>
    <dgm:cxn modelId="{14953F40-47FE-4502-837B-276261EA434A}" type="presParOf" srcId="{1D18C691-DA84-4D69-B510-82E79AB82625}" destId="{E80B89EF-4581-4BA5-8621-6D40E8901FE9}" srcOrd="0" destOrd="0" presId="urn:microsoft.com/office/officeart/2008/layout/NameandTitleOrganizationalChart"/>
    <dgm:cxn modelId="{65C40D60-F310-46E4-8928-CF2C8DF86C86}" type="presParOf" srcId="{1D18C691-DA84-4D69-B510-82E79AB82625}" destId="{D4D1D931-BDC1-47F5-8114-81C998C1A5FA}" srcOrd="1" destOrd="0" presId="urn:microsoft.com/office/officeart/2008/layout/NameandTitleOrganizationalChart"/>
    <dgm:cxn modelId="{4810ADA6-BC8A-4690-B887-E66CFFF41379}" type="presParOf" srcId="{D4D1D931-BDC1-47F5-8114-81C998C1A5FA}" destId="{AF9E48D1-CCA7-497F-AC50-12382FE19B91}" srcOrd="0" destOrd="0" presId="urn:microsoft.com/office/officeart/2008/layout/NameandTitleOrganizationalChart"/>
    <dgm:cxn modelId="{D6A04778-6983-4E3A-ABD5-2550D8D77205}" type="presParOf" srcId="{AF9E48D1-CCA7-497F-AC50-12382FE19B91}" destId="{C9760323-B532-4365-B69B-9996E6DE2BD4}" srcOrd="0" destOrd="0" presId="urn:microsoft.com/office/officeart/2008/layout/NameandTitleOrganizationalChart"/>
    <dgm:cxn modelId="{E5C830DE-1479-4AFE-B5C2-50E491449E24}" type="presParOf" srcId="{AF9E48D1-CCA7-497F-AC50-12382FE19B91}" destId="{0237721D-C18F-4B56-B9D5-8C58AFEF2820}" srcOrd="1" destOrd="0" presId="urn:microsoft.com/office/officeart/2008/layout/NameandTitleOrganizationalChart"/>
    <dgm:cxn modelId="{595A34D3-69C2-4241-AD80-87B2D7B8A3C2}" type="presParOf" srcId="{AF9E48D1-CCA7-497F-AC50-12382FE19B91}" destId="{6EC0CD58-B8FE-49F4-A113-6C7B7C05A2A5}" srcOrd="2" destOrd="0" presId="urn:microsoft.com/office/officeart/2008/layout/NameandTitleOrganizationalChart"/>
    <dgm:cxn modelId="{5BBEF132-C617-4A61-9910-F6DAF7037C96}" type="presParOf" srcId="{D4D1D931-BDC1-47F5-8114-81C998C1A5FA}" destId="{61A769DC-C0FB-4BC4-9665-79FB2ADB1DC7}" srcOrd="1" destOrd="0" presId="urn:microsoft.com/office/officeart/2008/layout/NameandTitleOrganizationalChart"/>
    <dgm:cxn modelId="{D6D4AECD-A63D-436D-B825-EE614589D54F}" type="presParOf" srcId="{D4D1D931-BDC1-47F5-8114-81C998C1A5FA}" destId="{8385606B-801F-4F10-A803-440DBC5DFABA}" srcOrd="2" destOrd="0" presId="urn:microsoft.com/office/officeart/2008/layout/NameandTitleOrganizationalChart"/>
    <dgm:cxn modelId="{A9BAE144-FFA0-481C-B95B-3D05E4929439}" type="presParOf" srcId="{94F4C18E-2D10-4951-AA48-AFCDC18353B5}" destId="{2505CC29-A129-4F6F-8340-8C6632CAA7A3}" srcOrd="2" destOrd="0" presId="urn:microsoft.com/office/officeart/2008/layout/NameandTitleOrganizationalChart"/>
    <dgm:cxn modelId="{BA2E5FD9-6C31-4E99-A621-D79E22EECFC9}" type="presParOf" srcId="{07F613DC-7704-4015-8808-F647177C7C75}" destId="{CD85D596-9330-44CD-9ACF-73E2D4C4D3B2}" srcOrd="2" destOrd="0" presId="urn:microsoft.com/office/officeart/2008/layout/NameandTitleOrganizationalChar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D6422D-71BE-4D5F-8DAA-E52298B8853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51807F7-FC94-4887-9E59-699C828058A1}">
      <dgm:prSet phldrT="[Text]"/>
      <dgm:spPr/>
      <dgm:t>
        <a:bodyPr/>
        <a:lstStyle/>
        <a:p>
          <a:r>
            <a:rPr lang="ar-KW" dirty="0" smtClean="0"/>
            <a:t>أولاً</a:t>
          </a:r>
          <a:endParaRPr lang="en-US" dirty="0"/>
        </a:p>
      </dgm:t>
    </dgm:pt>
    <dgm:pt modelId="{244AFB2B-51DB-4043-86A1-B4286005957F}" type="parTrans" cxnId="{E9F6951C-6FEA-4BB6-BF6F-F99100F6D3D8}">
      <dgm:prSet/>
      <dgm:spPr/>
      <dgm:t>
        <a:bodyPr/>
        <a:lstStyle/>
        <a:p>
          <a:endParaRPr lang="en-US"/>
        </a:p>
      </dgm:t>
    </dgm:pt>
    <dgm:pt modelId="{88CC26F5-4F2C-415D-9DEA-2475EC72C4B0}" type="sibTrans" cxnId="{E9F6951C-6FEA-4BB6-BF6F-F99100F6D3D8}">
      <dgm:prSet/>
      <dgm:spPr/>
      <dgm:t>
        <a:bodyPr/>
        <a:lstStyle/>
        <a:p>
          <a:endParaRPr lang="en-US"/>
        </a:p>
      </dgm:t>
    </dgm:pt>
    <dgm:pt modelId="{530DDD6D-86A6-43D5-97AB-EBCF4C44281C}">
      <dgm:prSet phldrT="[Tex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فتح باب الترشح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gm:t>
    </dgm:pt>
    <dgm:pt modelId="{F3F94C3F-B3E2-45AA-93B8-19FA59BD9284}" type="parTrans" cxnId="{5FEE0305-1AE6-4919-999C-AF473A1E9B3B}">
      <dgm:prSet/>
      <dgm:spPr/>
      <dgm:t>
        <a:bodyPr/>
        <a:lstStyle/>
        <a:p>
          <a:endParaRPr lang="en-US"/>
        </a:p>
      </dgm:t>
    </dgm:pt>
    <dgm:pt modelId="{4075240E-74C8-47A3-9E6E-8B3A391F8A05}" type="sibTrans" cxnId="{5FEE0305-1AE6-4919-999C-AF473A1E9B3B}">
      <dgm:prSet/>
      <dgm:spPr/>
      <dgm:t>
        <a:bodyPr/>
        <a:lstStyle/>
        <a:p>
          <a:endParaRPr lang="en-US"/>
        </a:p>
      </dgm:t>
    </dgm:pt>
    <dgm:pt modelId="{7926D0B9-A48A-4110-A360-9FDB3933B593}">
      <dgm:prSet phldrT="[Text]"/>
      <dgm:spPr/>
      <dgm:t>
        <a:bodyPr/>
        <a:lstStyle/>
        <a:p>
          <a:r>
            <a:rPr lang="ar-KW" dirty="0" smtClean="0"/>
            <a:t>ثانياً</a:t>
          </a:r>
          <a:endParaRPr lang="en-US" dirty="0"/>
        </a:p>
      </dgm:t>
    </dgm:pt>
    <dgm:pt modelId="{F592996E-47DF-4CF3-841C-6ED39E143ABE}" type="parTrans" cxnId="{3C6E0CC4-5AF5-4F7D-BF79-3FA79CB491B3}">
      <dgm:prSet/>
      <dgm:spPr/>
      <dgm:t>
        <a:bodyPr/>
        <a:lstStyle/>
        <a:p>
          <a:endParaRPr lang="en-US"/>
        </a:p>
      </dgm:t>
    </dgm:pt>
    <dgm:pt modelId="{412B0331-AE43-46F7-959C-C62CDA6FE9CD}" type="sibTrans" cxnId="{3C6E0CC4-5AF5-4F7D-BF79-3FA79CB491B3}">
      <dgm:prSet/>
      <dgm:spPr/>
      <dgm:t>
        <a:bodyPr/>
        <a:lstStyle/>
        <a:p>
          <a:endParaRPr lang="en-US"/>
        </a:p>
      </dgm:t>
    </dgm:pt>
    <dgm:pt modelId="{27A96B46-E637-4C06-9832-DC7FE5E1D176}">
      <dgm:prSet phldrT="[Tex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التقدم للهيئة بجميع طلبات الترشيح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gm:t>
    </dgm:pt>
    <dgm:pt modelId="{F686F502-1D16-48FA-8B2D-7385388E26E1}" type="parTrans" cxnId="{AB9DC9B5-7040-4044-ABF8-833A0C805561}">
      <dgm:prSet/>
      <dgm:spPr/>
      <dgm:t>
        <a:bodyPr/>
        <a:lstStyle/>
        <a:p>
          <a:endParaRPr lang="en-US"/>
        </a:p>
      </dgm:t>
    </dgm:pt>
    <dgm:pt modelId="{229FBDB5-3012-4B12-BE50-1B0C7AAA2DB1}" type="sibTrans" cxnId="{AB9DC9B5-7040-4044-ABF8-833A0C805561}">
      <dgm:prSet/>
      <dgm:spPr/>
      <dgm:t>
        <a:bodyPr/>
        <a:lstStyle/>
        <a:p>
          <a:endParaRPr lang="en-US"/>
        </a:p>
      </dgm:t>
    </dgm:pt>
    <dgm:pt modelId="{2243F64D-74D1-4FAF-979D-E1511CA48F61}">
      <dgm:prSet phldrT="[Text]"/>
      <dgm:spPr/>
      <dgm:t>
        <a:bodyPr/>
        <a:lstStyle/>
        <a:p>
          <a:r>
            <a:rPr lang="ar-KW" dirty="0" smtClean="0"/>
            <a:t>ثالثاً</a:t>
          </a:r>
          <a:endParaRPr lang="en-US" dirty="0"/>
        </a:p>
      </dgm:t>
    </dgm:pt>
    <dgm:pt modelId="{B89D2E4D-3FE1-4E18-A2DD-A65849D64082}" type="parTrans" cxnId="{8FFDBD6A-84A0-404A-A16B-0BCE9B0EDCD0}">
      <dgm:prSet/>
      <dgm:spPr/>
      <dgm:t>
        <a:bodyPr/>
        <a:lstStyle/>
        <a:p>
          <a:endParaRPr lang="en-US"/>
        </a:p>
      </dgm:t>
    </dgm:pt>
    <dgm:pt modelId="{7FFA3DA6-A87D-47E6-83F0-686CBAF1ABE7}" type="sibTrans" cxnId="{8FFDBD6A-84A0-404A-A16B-0BCE9B0EDCD0}">
      <dgm:prSet/>
      <dgm:spPr/>
      <dgm:t>
        <a:bodyPr/>
        <a:lstStyle/>
        <a:p>
          <a:endParaRPr lang="en-US"/>
        </a:p>
      </dgm:t>
    </dgm:pt>
    <dgm:pt modelId="{51426800-C14B-48F8-9034-63E872D5846C}">
      <dgm:prSet phldrT="[Tex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تقوم الهيئة بالبت في طلبات الترشيح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gm:t>
    </dgm:pt>
    <dgm:pt modelId="{74A8BA0E-64EE-4CDA-BAA0-15189B0993AF}" type="parTrans" cxnId="{573CB86B-273A-4010-BBC9-2FCC557776BF}">
      <dgm:prSet/>
      <dgm:spPr/>
      <dgm:t>
        <a:bodyPr/>
        <a:lstStyle/>
        <a:p>
          <a:endParaRPr lang="en-US"/>
        </a:p>
      </dgm:t>
    </dgm:pt>
    <dgm:pt modelId="{F902A1FF-7A10-4835-9816-4417D285218D}" type="sibTrans" cxnId="{573CB86B-273A-4010-BBC9-2FCC557776BF}">
      <dgm:prSet/>
      <dgm:spPr/>
      <dgm:t>
        <a:bodyPr/>
        <a:lstStyle/>
        <a:p>
          <a:endParaRPr lang="en-US"/>
        </a:p>
      </dgm:t>
    </dgm:pt>
    <dgm:pt modelId="{9905C9B1-24D0-4512-AD96-9E079D9E6E17}">
      <dgm:prSet/>
      <dgm:spPr/>
      <dgm:t>
        <a:bodyPr/>
        <a:lstStyle/>
        <a:p>
          <a:r>
            <a:rPr lang="ar-KW" dirty="0" smtClean="0"/>
            <a:t>رابعاً</a:t>
          </a:r>
          <a:endParaRPr lang="en-US" dirty="0"/>
        </a:p>
      </dgm:t>
    </dgm:pt>
    <dgm:pt modelId="{41F3703F-8383-40A2-B667-71D21ECEA078}" type="parTrans" cxnId="{99F66D2A-0A0D-4205-A91D-BB3CDFD151F7}">
      <dgm:prSet/>
      <dgm:spPr/>
      <dgm:t>
        <a:bodyPr/>
        <a:lstStyle/>
        <a:p>
          <a:endParaRPr lang="en-US"/>
        </a:p>
      </dgm:t>
    </dgm:pt>
    <dgm:pt modelId="{E282FE45-4BA5-4B79-A699-3F5687D299B8}" type="sibTrans" cxnId="{99F66D2A-0A0D-4205-A91D-BB3CDFD151F7}">
      <dgm:prSet/>
      <dgm:spPr/>
      <dgm:t>
        <a:bodyPr/>
        <a:lstStyle/>
        <a:p>
          <a:endParaRPr lang="en-US"/>
        </a:p>
      </dgm:t>
    </dgm:pt>
    <dgm:pt modelId="{0DD1758C-F9AC-4641-941A-24EB4B74BF41}">
      <dgm:prSe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إخطار الشخص المرخص له بقرار الهيئة</a:t>
          </a:r>
          <a:endParaRPr lang="en-US" sz="1800" kern="1200" dirty="0">
            <a:solidFill>
              <a:schemeClr val="tx2">
                <a:lumMod val="50000"/>
              </a:schemeClr>
            </a:solidFill>
            <a:latin typeface="Calibri" pitchFamily="34" charset="0"/>
            <a:ea typeface="+mn-ea"/>
            <a:cs typeface="mohammad bold art 1" pitchFamily="2" charset="-78"/>
          </a:endParaRPr>
        </a:p>
      </dgm:t>
    </dgm:pt>
    <dgm:pt modelId="{3A59838F-6E96-4458-AD48-6067DCC58BB7}" type="parTrans" cxnId="{8BC757D4-D5C6-4912-9378-C8A56B64AEAA}">
      <dgm:prSet/>
      <dgm:spPr/>
      <dgm:t>
        <a:bodyPr/>
        <a:lstStyle/>
        <a:p>
          <a:endParaRPr lang="en-US"/>
        </a:p>
      </dgm:t>
    </dgm:pt>
    <dgm:pt modelId="{12C2192E-ACF9-49C1-8707-B4E773C18B96}" type="sibTrans" cxnId="{8BC757D4-D5C6-4912-9378-C8A56B64AEAA}">
      <dgm:prSet/>
      <dgm:spPr/>
      <dgm:t>
        <a:bodyPr/>
        <a:lstStyle/>
        <a:p>
          <a:endParaRPr lang="en-US"/>
        </a:p>
      </dgm:t>
    </dgm:pt>
    <dgm:pt modelId="{EBB30BC4-C0EA-4023-B489-FC4A8F974891}">
      <dgm:prSet/>
      <dgm:spPr/>
      <dgm:t>
        <a:bodyPr/>
        <a:lstStyle/>
        <a:p>
          <a:r>
            <a:rPr lang="ar-KW" dirty="0" smtClean="0"/>
            <a:t>خامساً</a:t>
          </a:r>
          <a:endParaRPr lang="en-US" dirty="0"/>
        </a:p>
      </dgm:t>
    </dgm:pt>
    <dgm:pt modelId="{A95DFC20-589D-4322-9163-A94A11388FC1}" type="parTrans" cxnId="{BA220941-2E02-498E-B293-CA2127C6BD7B}">
      <dgm:prSet/>
      <dgm:spPr/>
      <dgm:t>
        <a:bodyPr/>
        <a:lstStyle/>
        <a:p>
          <a:endParaRPr lang="en-US"/>
        </a:p>
      </dgm:t>
    </dgm:pt>
    <dgm:pt modelId="{BDC00435-4B76-46A6-B839-0FA445013D24}" type="sibTrans" cxnId="{BA220941-2E02-498E-B293-CA2127C6BD7B}">
      <dgm:prSet/>
      <dgm:spPr/>
      <dgm:t>
        <a:bodyPr/>
        <a:lstStyle/>
        <a:p>
          <a:endParaRPr lang="en-US"/>
        </a:p>
      </dgm:t>
    </dgm:pt>
    <dgm:pt modelId="{E9F537E9-280A-41FD-B08A-4324EBBA0C9A}">
      <dgm:prSe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إخطار الهيئة بأسماء أعضاء مجلس الإدارة خلال خمسة أيام عمل من انتخابهم في الجمعية العامة للمؤسسة</a:t>
          </a:r>
          <a:endParaRPr lang="en-US" sz="1800" kern="1200" dirty="0">
            <a:solidFill>
              <a:schemeClr val="tx2">
                <a:lumMod val="50000"/>
              </a:schemeClr>
            </a:solidFill>
            <a:latin typeface="Calibri" pitchFamily="34" charset="0"/>
            <a:ea typeface="+mn-ea"/>
            <a:cs typeface="mohammad bold art 1" pitchFamily="2" charset="-78"/>
          </a:endParaRPr>
        </a:p>
      </dgm:t>
    </dgm:pt>
    <dgm:pt modelId="{DA7A3CB6-35D6-487B-B6E0-FA906DDD56FA}" type="parTrans" cxnId="{13C0A30B-7AF3-48A0-85C8-90FB5ACA8B4F}">
      <dgm:prSet/>
      <dgm:spPr/>
      <dgm:t>
        <a:bodyPr/>
        <a:lstStyle/>
        <a:p>
          <a:endParaRPr lang="en-US"/>
        </a:p>
      </dgm:t>
    </dgm:pt>
    <dgm:pt modelId="{25D26723-358C-4378-A908-8AF596772C63}" type="sibTrans" cxnId="{13C0A30B-7AF3-48A0-85C8-90FB5ACA8B4F}">
      <dgm:prSet/>
      <dgm:spPr/>
      <dgm:t>
        <a:bodyPr/>
        <a:lstStyle/>
        <a:p>
          <a:endParaRPr lang="en-US"/>
        </a:p>
      </dgm:t>
    </dgm:pt>
    <dgm:pt modelId="{960469CB-1791-4F71-A557-32C297C0E451}">
      <dgm:prSet/>
      <dgm:spPr/>
      <dgm:t>
        <a:bodyPr/>
        <a:lstStyle/>
        <a:p>
          <a:r>
            <a:rPr lang="ar-KW" dirty="0" smtClean="0"/>
            <a:t>سادساً</a:t>
          </a:r>
          <a:endParaRPr lang="en-US" dirty="0"/>
        </a:p>
      </dgm:t>
    </dgm:pt>
    <dgm:pt modelId="{C2C00606-EF8A-4073-BFA7-1FEBA1B803F1}" type="parTrans" cxnId="{3E3A4AB1-1381-4DD3-9606-FC45BD49E552}">
      <dgm:prSet/>
      <dgm:spPr/>
      <dgm:t>
        <a:bodyPr/>
        <a:lstStyle/>
        <a:p>
          <a:endParaRPr lang="en-US"/>
        </a:p>
      </dgm:t>
    </dgm:pt>
    <dgm:pt modelId="{18FF21E2-2571-480E-AC8E-BD3F1703024F}" type="sibTrans" cxnId="{3E3A4AB1-1381-4DD3-9606-FC45BD49E552}">
      <dgm:prSet/>
      <dgm:spPr/>
      <dgm:t>
        <a:bodyPr/>
        <a:lstStyle/>
        <a:p>
          <a:endParaRPr lang="en-US"/>
        </a:p>
      </dgm:t>
    </dgm:pt>
    <dgm:pt modelId="{52F72935-C87E-473E-995E-AFA09AAC0522}">
      <dgm:prSet custT="1"/>
      <dgm:spPr/>
      <dgm:t>
        <a:bodyPr/>
        <a:lstStyle/>
        <a:p>
          <a:pPr rtl="1"/>
          <a:r>
            <a:rPr lang="ar-KW" sz="1800" kern="1200" dirty="0" smtClean="0">
              <a:solidFill>
                <a:schemeClr val="tx2">
                  <a:lumMod val="50000"/>
                </a:schemeClr>
              </a:solidFill>
              <a:latin typeface="Calibri" pitchFamily="34" charset="0"/>
              <a:ea typeface="+mn-ea"/>
              <a:cs typeface="mohammad bold art 1" pitchFamily="2" charset="-78"/>
            </a:rPr>
            <a:t>تقديم طلب تعديل البيانات في سجل الأشخاص المرخص لهم للهيئة</a:t>
          </a:r>
          <a:endParaRPr lang="en-US" sz="1800" kern="1200" dirty="0">
            <a:solidFill>
              <a:schemeClr val="tx2">
                <a:lumMod val="50000"/>
              </a:schemeClr>
            </a:solidFill>
            <a:latin typeface="Calibri" pitchFamily="34" charset="0"/>
            <a:ea typeface="+mn-ea"/>
            <a:cs typeface="mohammad bold art 1" pitchFamily="2" charset="-78"/>
          </a:endParaRPr>
        </a:p>
      </dgm:t>
    </dgm:pt>
    <dgm:pt modelId="{2BCA0C6A-B657-4FE5-B04D-B771FD2B86AF}" type="parTrans" cxnId="{279D2D74-5804-4BDE-8866-EA67B75EF914}">
      <dgm:prSet/>
      <dgm:spPr/>
      <dgm:t>
        <a:bodyPr/>
        <a:lstStyle/>
        <a:p>
          <a:endParaRPr lang="en-US"/>
        </a:p>
      </dgm:t>
    </dgm:pt>
    <dgm:pt modelId="{E70E921D-83C7-4C8C-A415-A6D90D053EAD}" type="sibTrans" cxnId="{279D2D74-5804-4BDE-8866-EA67B75EF914}">
      <dgm:prSet/>
      <dgm:spPr/>
      <dgm:t>
        <a:bodyPr/>
        <a:lstStyle/>
        <a:p>
          <a:endParaRPr lang="en-US"/>
        </a:p>
      </dgm:t>
    </dgm:pt>
    <dgm:pt modelId="{091FA2D4-601A-43EA-80F5-6B0291097C23}" type="pres">
      <dgm:prSet presAssocID="{F8D6422D-71BE-4D5F-8DAA-E52298B8853E}" presName="linearFlow" presStyleCnt="0">
        <dgm:presLayoutVars>
          <dgm:dir val="rev"/>
          <dgm:animLvl val="lvl"/>
          <dgm:resizeHandles val="exact"/>
        </dgm:presLayoutVars>
      </dgm:prSet>
      <dgm:spPr/>
      <dgm:t>
        <a:bodyPr/>
        <a:lstStyle/>
        <a:p>
          <a:endParaRPr lang="en-US"/>
        </a:p>
      </dgm:t>
    </dgm:pt>
    <dgm:pt modelId="{28C932B8-126F-4BDB-BBD7-F6472FBB42F2}" type="pres">
      <dgm:prSet presAssocID="{451807F7-FC94-4887-9E59-699C828058A1}" presName="composite" presStyleCnt="0"/>
      <dgm:spPr/>
    </dgm:pt>
    <dgm:pt modelId="{C05097ED-540A-48F2-80AB-5A7ACE91F533}" type="pres">
      <dgm:prSet presAssocID="{451807F7-FC94-4887-9E59-699C828058A1}" presName="parentText" presStyleLbl="alignNode1" presStyleIdx="0" presStyleCnt="6">
        <dgm:presLayoutVars>
          <dgm:chMax val="1"/>
          <dgm:bulletEnabled val="1"/>
        </dgm:presLayoutVars>
      </dgm:prSet>
      <dgm:spPr/>
      <dgm:t>
        <a:bodyPr/>
        <a:lstStyle/>
        <a:p>
          <a:endParaRPr lang="en-US"/>
        </a:p>
      </dgm:t>
    </dgm:pt>
    <dgm:pt modelId="{7EE66DD2-E0E3-471F-8C50-AA4D076A5780}" type="pres">
      <dgm:prSet presAssocID="{451807F7-FC94-4887-9E59-699C828058A1}" presName="descendantText" presStyleLbl="alignAcc1" presStyleIdx="0" presStyleCnt="6">
        <dgm:presLayoutVars>
          <dgm:bulletEnabled val="1"/>
        </dgm:presLayoutVars>
      </dgm:prSet>
      <dgm:spPr/>
      <dgm:t>
        <a:bodyPr/>
        <a:lstStyle/>
        <a:p>
          <a:endParaRPr lang="en-US"/>
        </a:p>
      </dgm:t>
    </dgm:pt>
    <dgm:pt modelId="{E855A893-6ECD-445D-BA9B-5BBDD1C942F0}" type="pres">
      <dgm:prSet presAssocID="{88CC26F5-4F2C-415D-9DEA-2475EC72C4B0}" presName="sp" presStyleCnt="0"/>
      <dgm:spPr/>
    </dgm:pt>
    <dgm:pt modelId="{97FB14C7-BFF5-46E6-A22B-2507C636F457}" type="pres">
      <dgm:prSet presAssocID="{7926D0B9-A48A-4110-A360-9FDB3933B593}" presName="composite" presStyleCnt="0"/>
      <dgm:spPr/>
    </dgm:pt>
    <dgm:pt modelId="{9F4CE7A0-4051-4210-9839-61B800E4DF68}" type="pres">
      <dgm:prSet presAssocID="{7926D0B9-A48A-4110-A360-9FDB3933B593}" presName="parentText" presStyleLbl="alignNode1" presStyleIdx="1" presStyleCnt="6">
        <dgm:presLayoutVars>
          <dgm:chMax val="1"/>
          <dgm:bulletEnabled val="1"/>
        </dgm:presLayoutVars>
      </dgm:prSet>
      <dgm:spPr/>
      <dgm:t>
        <a:bodyPr/>
        <a:lstStyle/>
        <a:p>
          <a:endParaRPr lang="en-US"/>
        </a:p>
      </dgm:t>
    </dgm:pt>
    <dgm:pt modelId="{6B70DE27-013E-4931-B5D7-9B48928F86E6}" type="pres">
      <dgm:prSet presAssocID="{7926D0B9-A48A-4110-A360-9FDB3933B593}" presName="descendantText" presStyleLbl="alignAcc1" presStyleIdx="1" presStyleCnt="6">
        <dgm:presLayoutVars>
          <dgm:bulletEnabled val="1"/>
        </dgm:presLayoutVars>
      </dgm:prSet>
      <dgm:spPr/>
      <dgm:t>
        <a:bodyPr/>
        <a:lstStyle/>
        <a:p>
          <a:endParaRPr lang="en-US"/>
        </a:p>
      </dgm:t>
    </dgm:pt>
    <dgm:pt modelId="{1C469B03-B462-40E0-9BF6-FE88AE33F949}" type="pres">
      <dgm:prSet presAssocID="{412B0331-AE43-46F7-959C-C62CDA6FE9CD}" presName="sp" presStyleCnt="0"/>
      <dgm:spPr/>
    </dgm:pt>
    <dgm:pt modelId="{8B32FEA9-3207-4E72-9263-3D49367BD1BA}" type="pres">
      <dgm:prSet presAssocID="{2243F64D-74D1-4FAF-979D-E1511CA48F61}" presName="composite" presStyleCnt="0"/>
      <dgm:spPr/>
    </dgm:pt>
    <dgm:pt modelId="{29DCF5BE-1CB8-4BB3-972C-339D0C47AABA}" type="pres">
      <dgm:prSet presAssocID="{2243F64D-74D1-4FAF-979D-E1511CA48F61}" presName="parentText" presStyleLbl="alignNode1" presStyleIdx="2" presStyleCnt="6">
        <dgm:presLayoutVars>
          <dgm:chMax val="1"/>
          <dgm:bulletEnabled val="1"/>
        </dgm:presLayoutVars>
      </dgm:prSet>
      <dgm:spPr/>
      <dgm:t>
        <a:bodyPr/>
        <a:lstStyle/>
        <a:p>
          <a:endParaRPr lang="en-US"/>
        </a:p>
      </dgm:t>
    </dgm:pt>
    <dgm:pt modelId="{A6BAF634-545E-4050-B98E-9B3237550E62}" type="pres">
      <dgm:prSet presAssocID="{2243F64D-74D1-4FAF-979D-E1511CA48F61}" presName="descendantText" presStyleLbl="alignAcc1" presStyleIdx="2" presStyleCnt="6">
        <dgm:presLayoutVars>
          <dgm:bulletEnabled val="1"/>
        </dgm:presLayoutVars>
      </dgm:prSet>
      <dgm:spPr/>
      <dgm:t>
        <a:bodyPr/>
        <a:lstStyle/>
        <a:p>
          <a:endParaRPr lang="en-US"/>
        </a:p>
      </dgm:t>
    </dgm:pt>
    <dgm:pt modelId="{D0B5B921-539A-4C75-BF7E-301F39609A07}" type="pres">
      <dgm:prSet presAssocID="{7FFA3DA6-A87D-47E6-83F0-686CBAF1ABE7}" presName="sp" presStyleCnt="0"/>
      <dgm:spPr/>
    </dgm:pt>
    <dgm:pt modelId="{E90FE238-D39C-4D15-8795-7AD2258B621C}" type="pres">
      <dgm:prSet presAssocID="{9905C9B1-24D0-4512-AD96-9E079D9E6E17}" presName="composite" presStyleCnt="0"/>
      <dgm:spPr/>
    </dgm:pt>
    <dgm:pt modelId="{D2F733B9-4318-448A-B20C-E02E70A4B7BF}" type="pres">
      <dgm:prSet presAssocID="{9905C9B1-24D0-4512-AD96-9E079D9E6E17}" presName="parentText" presStyleLbl="alignNode1" presStyleIdx="3" presStyleCnt="6">
        <dgm:presLayoutVars>
          <dgm:chMax val="1"/>
          <dgm:bulletEnabled val="1"/>
        </dgm:presLayoutVars>
      </dgm:prSet>
      <dgm:spPr/>
      <dgm:t>
        <a:bodyPr/>
        <a:lstStyle/>
        <a:p>
          <a:endParaRPr lang="en-US"/>
        </a:p>
      </dgm:t>
    </dgm:pt>
    <dgm:pt modelId="{A6F374ED-3AEF-413A-9B9B-5559B5158CA2}" type="pres">
      <dgm:prSet presAssocID="{9905C9B1-24D0-4512-AD96-9E079D9E6E17}" presName="descendantText" presStyleLbl="alignAcc1" presStyleIdx="3" presStyleCnt="6">
        <dgm:presLayoutVars>
          <dgm:bulletEnabled val="1"/>
        </dgm:presLayoutVars>
      </dgm:prSet>
      <dgm:spPr/>
      <dgm:t>
        <a:bodyPr/>
        <a:lstStyle/>
        <a:p>
          <a:endParaRPr lang="en-US"/>
        </a:p>
      </dgm:t>
    </dgm:pt>
    <dgm:pt modelId="{18DDB789-3543-464D-B8BF-8B1D76D2F14C}" type="pres">
      <dgm:prSet presAssocID="{E282FE45-4BA5-4B79-A699-3F5687D299B8}" presName="sp" presStyleCnt="0"/>
      <dgm:spPr/>
    </dgm:pt>
    <dgm:pt modelId="{A586D05E-6DE2-4752-A0CA-E50C50E3278E}" type="pres">
      <dgm:prSet presAssocID="{EBB30BC4-C0EA-4023-B489-FC4A8F974891}" presName="composite" presStyleCnt="0"/>
      <dgm:spPr/>
    </dgm:pt>
    <dgm:pt modelId="{A9DA8F04-9D2D-4AEB-B7E4-0B4027B955A9}" type="pres">
      <dgm:prSet presAssocID="{EBB30BC4-C0EA-4023-B489-FC4A8F974891}" presName="parentText" presStyleLbl="alignNode1" presStyleIdx="4" presStyleCnt="6">
        <dgm:presLayoutVars>
          <dgm:chMax val="1"/>
          <dgm:bulletEnabled val="1"/>
        </dgm:presLayoutVars>
      </dgm:prSet>
      <dgm:spPr/>
      <dgm:t>
        <a:bodyPr/>
        <a:lstStyle/>
        <a:p>
          <a:endParaRPr lang="en-US"/>
        </a:p>
      </dgm:t>
    </dgm:pt>
    <dgm:pt modelId="{8141B4E1-867D-4470-AEAC-DC33DC1DF77B}" type="pres">
      <dgm:prSet presAssocID="{EBB30BC4-C0EA-4023-B489-FC4A8F974891}" presName="descendantText" presStyleLbl="alignAcc1" presStyleIdx="4" presStyleCnt="6" custScaleY="150285">
        <dgm:presLayoutVars>
          <dgm:bulletEnabled val="1"/>
        </dgm:presLayoutVars>
      </dgm:prSet>
      <dgm:spPr/>
      <dgm:t>
        <a:bodyPr/>
        <a:lstStyle/>
        <a:p>
          <a:endParaRPr lang="en-US"/>
        </a:p>
      </dgm:t>
    </dgm:pt>
    <dgm:pt modelId="{3DE67BF4-7FA5-4F56-A42C-77CE350EC56F}" type="pres">
      <dgm:prSet presAssocID="{BDC00435-4B76-46A6-B839-0FA445013D24}" presName="sp" presStyleCnt="0"/>
      <dgm:spPr/>
    </dgm:pt>
    <dgm:pt modelId="{8E4D7E64-18C0-4A1E-94A6-B16A67933EF8}" type="pres">
      <dgm:prSet presAssocID="{960469CB-1791-4F71-A557-32C297C0E451}" presName="composite" presStyleCnt="0"/>
      <dgm:spPr/>
    </dgm:pt>
    <dgm:pt modelId="{C26ABF40-D79B-4DD5-A4D7-65C77E20FF6C}" type="pres">
      <dgm:prSet presAssocID="{960469CB-1791-4F71-A557-32C297C0E451}" presName="parentText" presStyleLbl="alignNode1" presStyleIdx="5" presStyleCnt="6">
        <dgm:presLayoutVars>
          <dgm:chMax val="1"/>
          <dgm:bulletEnabled val="1"/>
        </dgm:presLayoutVars>
      </dgm:prSet>
      <dgm:spPr/>
      <dgm:t>
        <a:bodyPr/>
        <a:lstStyle/>
        <a:p>
          <a:endParaRPr lang="en-US"/>
        </a:p>
      </dgm:t>
    </dgm:pt>
    <dgm:pt modelId="{816F17C0-2627-438B-A811-09F45B3D2834}" type="pres">
      <dgm:prSet presAssocID="{960469CB-1791-4F71-A557-32C297C0E451}" presName="descendantText" presStyleLbl="alignAcc1" presStyleIdx="5" presStyleCnt="6" custLinFactNeighborY="14586">
        <dgm:presLayoutVars>
          <dgm:bulletEnabled val="1"/>
        </dgm:presLayoutVars>
      </dgm:prSet>
      <dgm:spPr/>
      <dgm:t>
        <a:bodyPr/>
        <a:lstStyle/>
        <a:p>
          <a:endParaRPr lang="en-US"/>
        </a:p>
      </dgm:t>
    </dgm:pt>
  </dgm:ptLst>
  <dgm:cxnLst>
    <dgm:cxn modelId="{0A2B0FD3-A628-4B94-AAA9-1352BB9CD2D2}" type="presOf" srcId="{960469CB-1791-4F71-A557-32C297C0E451}" destId="{C26ABF40-D79B-4DD5-A4D7-65C77E20FF6C}" srcOrd="0" destOrd="0" presId="urn:microsoft.com/office/officeart/2005/8/layout/chevron2"/>
    <dgm:cxn modelId="{151F1A3E-14EF-4276-A5D5-A340BF88D150}" type="presOf" srcId="{9905C9B1-24D0-4512-AD96-9E079D9E6E17}" destId="{D2F733B9-4318-448A-B20C-E02E70A4B7BF}" srcOrd="0" destOrd="0" presId="urn:microsoft.com/office/officeart/2005/8/layout/chevron2"/>
    <dgm:cxn modelId="{C75378F3-13B0-4182-9813-A6082B3FDA61}" type="presOf" srcId="{451807F7-FC94-4887-9E59-699C828058A1}" destId="{C05097ED-540A-48F2-80AB-5A7ACE91F533}" srcOrd="0" destOrd="0" presId="urn:microsoft.com/office/officeart/2005/8/layout/chevron2"/>
    <dgm:cxn modelId="{5B79C068-B03E-4026-8BB5-0A07D925F58D}" type="presOf" srcId="{52F72935-C87E-473E-995E-AFA09AAC0522}" destId="{816F17C0-2627-438B-A811-09F45B3D2834}" srcOrd="0" destOrd="0" presId="urn:microsoft.com/office/officeart/2005/8/layout/chevron2"/>
    <dgm:cxn modelId="{F5C52C53-0293-4BCF-A1F5-9EAD700021C8}" type="presOf" srcId="{2243F64D-74D1-4FAF-979D-E1511CA48F61}" destId="{29DCF5BE-1CB8-4BB3-972C-339D0C47AABA}" srcOrd="0" destOrd="0" presId="urn:microsoft.com/office/officeart/2005/8/layout/chevron2"/>
    <dgm:cxn modelId="{E9F6951C-6FEA-4BB6-BF6F-F99100F6D3D8}" srcId="{F8D6422D-71BE-4D5F-8DAA-E52298B8853E}" destId="{451807F7-FC94-4887-9E59-699C828058A1}" srcOrd="0" destOrd="0" parTransId="{244AFB2B-51DB-4043-86A1-B4286005957F}" sibTransId="{88CC26F5-4F2C-415D-9DEA-2475EC72C4B0}"/>
    <dgm:cxn modelId="{62C9FED5-1867-4D97-A053-D7EFA2600287}" type="presOf" srcId="{7926D0B9-A48A-4110-A360-9FDB3933B593}" destId="{9F4CE7A0-4051-4210-9839-61B800E4DF68}" srcOrd="0" destOrd="0" presId="urn:microsoft.com/office/officeart/2005/8/layout/chevron2"/>
    <dgm:cxn modelId="{279D2D74-5804-4BDE-8866-EA67B75EF914}" srcId="{960469CB-1791-4F71-A557-32C297C0E451}" destId="{52F72935-C87E-473E-995E-AFA09AAC0522}" srcOrd="0" destOrd="0" parTransId="{2BCA0C6A-B657-4FE5-B04D-B771FD2B86AF}" sibTransId="{E70E921D-83C7-4C8C-A415-A6D90D053EAD}"/>
    <dgm:cxn modelId="{3E3A4AB1-1381-4DD3-9606-FC45BD49E552}" srcId="{F8D6422D-71BE-4D5F-8DAA-E52298B8853E}" destId="{960469CB-1791-4F71-A557-32C297C0E451}" srcOrd="5" destOrd="0" parTransId="{C2C00606-EF8A-4073-BFA7-1FEBA1B803F1}" sibTransId="{18FF21E2-2571-480E-AC8E-BD3F1703024F}"/>
    <dgm:cxn modelId="{8FFDBD6A-84A0-404A-A16B-0BCE9B0EDCD0}" srcId="{F8D6422D-71BE-4D5F-8DAA-E52298B8853E}" destId="{2243F64D-74D1-4FAF-979D-E1511CA48F61}" srcOrd="2" destOrd="0" parTransId="{B89D2E4D-3FE1-4E18-A2DD-A65849D64082}" sibTransId="{7FFA3DA6-A87D-47E6-83F0-686CBAF1ABE7}"/>
    <dgm:cxn modelId="{13C0A30B-7AF3-48A0-85C8-90FB5ACA8B4F}" srcId="{EBB30BC4-C0EA-4023-B489-FC4A8F974891}" destId="{E9F537E9-280A-41FD-B08A-4324EBBA0C9A}" srcOrd="0" destOrd="0" parTransId="{DA7A3CB6-35D6-487B-B6E0-FA906DDD56FA}" sibTransId="{25D26723-358C-4378-A908-8AF596772C63}"/>
    <dgm:cxn modelId="{DD69D4DF-676D-4AB0-A73B-81E5DCE4EF22}" type="presOf" srcId="{51426800-C14B-48F8-9034-63E872D5846C}" destId="{A6BAF634-545E-4050-B98E-9B3237550E62}" srcOrd="0" destOrd="0" presId="urn:microsoft.com/office/officeart/2005/8/layout/chevron2"/>
    <dgm:cxn modelId="{573CB86B-273A-4010-BBC9-2FCC557776BF}" srcId="{2243F64D-74D1-4FAF-979D-E1511CA48F61}" destId="{51426800-C14B-48F8-9034-63E872D5846C}" srcOrd="0" destOrd="0" parTransId="{74A8BA0E-64EE-4CDA-BAA0-15189B0993AF}" sibTransId="{F902A1FF-7A10-4835-9816-4417D285218D}"/>
    <dgm:cxn modelId="{5FEE0305-1AE6-4919-999C-AF473A1E9B3B}" srcId="{451807F7-FC94-4887-9E59-699C828058A1}" destId="{530DDD6D-86A6-43D5-97AB-EBCF4C44281C}" srcOrd="0" destOrd="0" parTransId="{F3F94C3F-B3E2-45AA-93B8-19FA59BD9284}" sibTransId="{4075240E-74C8-47A3-9E6E-8B3A391F8A05}"/>
    <dgm:cxn modelId="{B7AD9E4E-59C8-4639-AD81-3FC974A8D6DD}" type="presOf" srcId="{530DDD6D-86A6-43D5-97AB-EBCF4C44281C}" destId="{7EE66DD2-E0E3-471F-8C50-AA4D076A5780}" srcOrd="0" destOrd="0" presId="urn:microsoft.com/office/officeart/2005/8/layout/chevron2"/>
    <dgm:cxn modelId="{AB9DC9B5-7040-4044-ABF8-833A0C805561}" srcId="{7926D0B9-A48A-4110-A360-9FDB3933B593}" destId="{27A96B46-E637-4C06-9832-DC7FE5E1D176}" srcOrd="0" destOrd="0" parTransId="{F686F502-1D16-48FA-8B2D-7385388E26E1}" sibTransId="{229FBDB5-3012-4B12-BE50-1B0C7AAA2DB1}"/>
    <dgm:cxn modelId="{8BC757D4-D5C6-4912-9378-C8A56B64AEAA}" srcId="{9905C9B1-24D0-4512-AD96-9E079D9E6E17}" destId="{0DD1758C-F9AC-4641-941A-24EB4B74BF41}" srcOrd="0" destOrd="0" parTransId="{3A59838F-6E96-4458-AD48-6067DCC58BB7}" sibTransId="{12C2192E-ACF9-49C1-8707-B4E773C18B96}"/>
    <dgm:cxn modelId="{F621D17B-6AAA-4B8D-BED9-A0305C14EF12}" type="presOf" srcId="{E9F537E9-280A-41FD-B08A-4324EBBA0C9A}" destId="{8141B4E1-867D-4470-AEAC-DC33DC1DF77B}" srcOrd="0" destOrd="0" presId="urn:microsoft.com/office/officeart/2005/8/layout/chevron2"/>
    <dgm:cxn modelId="{78941577-64B6-411C-AFDB-E430E3F2BC85}" type="presOf" srcId="{0DD1758C-F9AC-4641-941A-24EB4B74BF41}" destId="{A6F374ED-3AEF-413A-9B9B-5559B5158CA2}" srcOrd="0" destOrd="0" presId="urn:microsoft.com/office/officeart/2005/8/layout/chevron2"/>
    <dgm:cxn modelId="{3C6E0CC4-5AF5-4F7D-BF79-3FA79CB491B3}" srcId="{F8D6422D-71BE-4D5F-8DAA-E52298B8853E}" destId="{7926D0B9-A48A-4110-A360-9FDB3933B593}" srcOrd="1" destOrd="0" parTransId="{F592996E-47DF-4CF3-841C-6ED39E143ABE}" sibTransId="{412B0331-AE43-46F7-959C-C62CDA6FE9CD}"/>
    <dgm:cxn modelId="{2E6E6F59-2DAA-4EB8-8C31-59637D40CBF5}" type="presOf" srcId="{27A96B46-E637-4C06-9832-DC7FE5E1D176}" destId="{6B70DE27-013E-4931-B5D7-9B48928F86E6}" srcOrd="0" destOrd="0" presId="urn:microsoft.com/office/officeart/2005/8/layout/chevron2"/>
    <dgm:cxn modelId="{26D3BD5D-3A6C-4D9A-972A-DB90D81CFFDF}" type="presOf" srcId="{EBB30BC4-C0EA-4023-B489-FC4A8F974891}" destId="{A9DA8F04-9D2D-4AEB-B7E4-0B4027B955A9}" srcOrd="0" destOrd="0" presId="urn:microsoft.com/office/officeart/2005/8/layout/chevron2"/>
    <dgm:cxn modelId="{BA220941-2E02-498E-B293-CA2127C6BD7B}" srcId="{F8D6422D-71BE-4D5F-8DAA-E52298B8853E}" destId="{EBB30BC4-C0EA-4023-B489-FC4A8F974891}" srcOrd="4" destOrd="0" parTransId="{A95DFC20-589D-4322-9163-A94A11388FC1}" sibTransId="{BDC00435-4B76-46A6-B839-0FA445013D24}"/>
    <dgm:cxn modelId="{91102C09-F2E0-4B94-B7CB-4C1F00B88AED}" type="presOf" srcId="{F8D6422D-71BE-4D5F-8DAA-E52298B8853E}" destId="{091FA2D4-601A-43EA-80F5-6B0291097C23}" srcOrd="0" destOrd="0" presId="urn:microsoft.com/office/officeart/2005/8/layout/chevron2"/>
    <dgm:cxn modelId="{99F66D2A-0A0D-4205-A91D-BB3CDFD151F7}" srcId="{F8D6422D-71BE-4D5F-8DAA-E52298B8853E}" destId="{9905C9B1-24D0-4512-AD96-9E079D9E6E17}" srcOrd="3" destOrd="0" parTransId="{41F3703F-8383-40A2-B667-71D21ECEA078}" sibTransId="{E282FE45-4BA5-4B79-A699-3F5687D299B8}"/>
    <dgm:cxn modelId="{D6BDAD04-C9EC-4F07-982B-C8743130D9A9}" type="presParOf" srcId="{091FA2D4-601A-43EA-80F5-6B0291097C23}" destId="{28C932B8-126F-4BDB-BBD7-F6472FBB42F2}" srcOrd="0" destOrd="0" presId="urn:microsoft.com/office/officeart/2005/8/layout/chevron2"/>
    <dgm:cxn modelId="{2D9A67F4-C20A-431B-8074-8C3D7FAAA55C}" type="presParOf" srcId="{28C932B8-126F-4BDB-BBD7-F6472FBB42F2}" destId="{C05097ED-540A-48F2-80AB-5A7ACE91F533}" srcOrd="0" destOrd="0" presId="urn:microsoft.com/office/officeart/2005/8/layout/chevron2"/>
    <dgm:cxn modelId="{D495D82C-E80F-4C11-A701-2A90570E22E2}" type="presParOf" srcId="{28C932B8-126F-4BDB-BBD7-F6472FBB42F2}" destId="{7EE66DD2-E0E3-471F-8C50-AA4D076A5780}" srcOrd="1" destOrd="0" presId="urn:microsoft.com/office/officeart/2005/8/layout/chevron2"/>
    <dgm:cxn modelId="{A4CCECD9-32BB-4D1E-98ED-23677017FA0E}" type="presParOf" srcId="{091FA2D4-601A-43EA-80F5-6B0291097C23}" destId="{E855A893-6ECD-445D-BA9B-5BBDD1C942F0}" srcOrd="1" destOrd="0" presId="urn:microsoft.com/office/officeart/2005/8/layout/chevron2"/>
    <dgm:cxn modelId="{D95EA1A9-9BEE-4A12-AD49-A16BD37DAA07}" type="presParOf" srcId="{091FA2D4-601A-43EA-80F5-6B0291097C23}" destId="{97FB14C7-BFF5-46E6-A22B-2507C636F457}" srcOrd="2" destOrd="0" presId="urn:microsoft.com/office/officeart/2005/8/layout/chevron2"/>
    <dgm:cxn modelId="{A5AD30C7-AEF3-4A64-8289-33A9F39509E7}" type="presParOf" srcId="{97FB14C7-BFF5-46E6-A22B-2507C636F457}" destId="{9F4CE7A0-4051-4210-9839-61B800E4DF68}" srcOrd="0" destOrd="0" presId="urn:microsoft.com/office/officeart/2005/8/layout/chevron2"/>
    <dgm:cxn modelId="{AB3A0EBC-D232-41F5-9C82-62347DEF290E}" type="presParOf" srcId="{97FB14C7-BFF5-46E6-A22B-2507C636F457}" destId="{6B70DE27-013E-4931-B5D7-9B48928F86E6}" srcOrd="1" destOrd="0" presId="urn:microsoft.com/office/officeart/2005/8/layout/chevron2"/>
    <dgm:cxn modelId="{7341A206-1704-492D-868E-F2A9C9270C2D}" type="presParOf" srcId="{091FA2D4-601A-43EA-80F5-6B0291097C23}" destId="{1C469B03-B462-40E0-9BF6-FE88AE33F949}" srcOrd="3" destOrd="0" presId="urn:microsoft.com/office/officeart/2005/8/layout/chevron2"/>
    <dgm:cxn modelId="{073E8597-B795-480F-9ABA-57B5FF2215D9}" type="presParOf" srcId="{091FA2D4-601A-43EA-80F5-6B0291097C23}" destId="{8B32FEA9-3207-4E72-9263-3D49367BD1BA}" srcOrd="4" destOrd="0" presId="urn:microsoft.com/office/officeart/2005/8/layout/chevron2"/>
    <dgm:cxn modelId="{D7E485CD-C1EC-4027-BE82-DD7E08DE426E}" type="presParOf" srcId="{8B32FEA9-3207-4E72-9263-3D49367BD1BA}" destId="{29DCF5BE-1CB8-4BB3-972C-339D0C47AABA}" srcOrd="0" destOrd="0" presId="urn:microsoft.com/office/officeart/2005/8/layout/chevron2"/>
    <dgm:cxn modelId="{5DCE11E1-8867-4883-93F0-DB6AC0257700}" type="presParOf" srcId="{8B32FEA9-3207-4E72-9263-3D49367BD1BA}" destId="{A6BAF634-545E-4050-B98E-9B3237550E62}" srcOrd="1" destOrd="0" presId="urn:microsoft.com/office/officeart/2005/8/layout/chevron2"/>
    <dgm:cxn modelId="{07B9F4F5-51D7-4A61-B1A6-C6F605131E4A}" type="presParOf" srcId="{091FA2D4-601A-43EA-80F5-6B0291097C23}" destId="{D0B5B921-539A-4C75-BF7E-301F39609A07}" srcOrd="5" destOrd="0" presId="urn:microsoft.com/office/officeart/2005/8/layout/chevron2"/>
    <dgm:cxn modelId="{6C417639-E464-481E-99B2-87B03A2AB62B}" type="presParOf" srcId="{091FA2D4-601A-43EA-80F5-6B0291097C23}" destId="{E90FE238-D39C-4D15-8795-7AD2258B621C}" srcOrd="6" destOrd="0" presId="urn:microsoft.com/office/officeart/2005/8/layout/chevron2"/>
    <dgm:cxn modelId="{A5F1C1F0-6050-40CF-BC60-60D49E393CD4}" type="presParOf" srcId="{E90FE238-D39C-4D15-8795-7AD2258B621C}" destId="{D2F733B9-4318-448A-B20C-E02E70A4B7BF}" srcOrd="0" destOrd="0" presId="urn:microsoft.com/office/officeart/2005/8/layout/chevron2"/>
    <dgm:cxn modelId="{1AD9B3B0-E7D9-4352-B49C-33380E7E4C32}" type="presParOf" srcId="{E90FE238-D39C-4D15-8795-7AD2258B621C}" destId="{A6F374ED-3AEF-413A-9B9B-5559B5158CA2}" srcOrd="1" destOrd="0" presId="urn:microsoft.com/office/officeart/2005/8/layout/chevron2"/>
    <dgm:cxn modelId="{01A57178-8FB6-4693-8A48-B4272551985E}" type="presParOf" srcId="{091FA2D4-601A-43EA-80F5-6B0291097C23}" destId="{18DDB789-3543-464D-B8BF-8B1D76D2F14C}" srcOrd="7" destOrd="0" presId="urn:microsoft.com/office/officeart/2005/8/layout/chevron2"/>
    <dgm:cxn modelId="{70F8F63D-F3FF-404E-99A2-8D4520BAD6CE}" type="presParOf" srcId="{091FA2D4-601A-43EA-80F5-6B0291097C23}" destId="{A586D05E-6DE2-4752-A0CA-E50C50E3278E}" srcOrd="8" destOrd="0" presId="urn:microsoft.com/office/officeart/2005/8/layout/chevron2"/>
    <dgm:cxn modelId="{700509BD-4493-4837-8EAA-0375D36FAB70}" type="presParOf" srcId="{A586D05E-6DE2-4752-A0CA-E50C50E3278E}" destId="{A9DA8F04-9D2D-4AEB-B7E4-0B4027B955A9}" srcOrd="0" destOrd="0" presId="urn:microsoft.com/office/officeart/2005/8/layout/chevron2"/>
    <dgm:cxn modelId="{C1A61C99-B649-46C4-B1D9-3CF909CBD3B7}" type="presParOf" srcId="{A586D05E-6DE2-4752-A0CA-E50C50E3278E}" destId="{8141B4E1-867D-4470-AEAC-DC33DC1DF77B}" srcOrd="1" destOrd="0" presId="urn:microsoft.com/office/officeart/2005/8/layout/chevron2"/>
    <dgm:cxn modelId="{22571D56-A4AD-474D-87BA-B976EDC9B51A}" type="presParOf" srcId="{091FA2D4-601A-43EA-80F5-6B0291097C23}" destId="{3DE67BF4-7FA5-4F56-A42C-77CE350EC56F}" srcOrd="9" destOrd="0" presId="urn:microsoft.com/office/officeart/2005/8/layout/chevron2"/>
    <dgm:cxn modelId="{5BD38854-AA31-40A1-A2D7-5FAE7CE6415A}" type="presParOf" srcId="{091FA2D4-601A-43EA-80F5-6B0291097C23}" destId="{8E4D7E64-18C0-4A1E-94A6-B16A67933EF8}" srcOrd="10" destOrd="0" presId="urn:microsoft.com/office/officeart/2005/8/layout/chevron2"/>
    <dgm:cxn modelId="{839A14C5-70F1-4475-860A-04D050677E28}" type="presParOf" srcId="{8E4D7E64-18C0-4A1E-94A6-B16A67933EF8}" destId="{C26ABF40-D79B-4DD5-A4D7-65C77E20FF6C}" srcOrd="0" destOrd="0" presId="urn:microsoft.com/office/officeart/2005/8/layout/chevron2"/>
    <dgm:cxn modelId="{56F44EAA-B283-4168-B2CE-B75F71B16B31}" type="presParOf" srcId="{8E4D7E64-18C0-4A1E-94A6-B16A67933EF8}" destId="{816F17C0-2627-438B-A811-09F45B3D2834}" srcOrd="1" destOrd="0" presId="urn:microsoft.com/office/officeart/2005/8/layout/chevr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8D6422D-71BE-4D5F-8DAA-E52298B8853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451807F7-FC94-4887-9E59-699C828058A1}">
      <dgm:prSet phldrT="[Text]"/>
      <dgm:spPr/>
      <dgm:t>
        <a:bodyPr/>
        <a:lstStyle/>
        <a:p>
          <a:r>
            <a:rPr lang="ar-KW" dirty="0" smtClean="0"/>
            <a:t>أولاً</a:t>
          </a:r>
          <a:endParaRPr lang="en-US" dirty="0"/>
        </a:p>
      </dgm:t>
    </dgm:pt>
    <dgm:pt modelId="{244AFB2B-51DB-4043-86A1-B4286005957F}" type="parTrans" cxnId="{E9F6951C-6FEA-4BB6-BF6F-F99100F6D3D8}">
      <dgm:prSet/>
      <dgm:spPr/>
      <dgm:t>
        <a:bodyPr/>
        <a:lstStyle/>
        <a:p>
          <a:endParaRPr lang="en-US"/>
        </a:p>
      </dgm:t>
    </dgm:pt>
    <dgm:pt modelId="{88CC26F5-4F2C-415D-9DEA-2475EC72C4B0}" type="sibTrans" cxnId="{E9F6951C-6FEA-4BB6-BF6F-F99100F6D3D8}">
      <dgm:prSet/>
      <dgm:spPr/>
      <dgm:t>
        <a:bodyPr/>
        <a:lstStyle/>
        <a:p>
          <a:endParaRPr lang="en-US"/>
        </a:p>
      </dgm:t>
    </dgm:pt>
    <dgm:pt modelId="{530DDD6D-86A6-43D5-97AB-EBCF4C44281C}">
      <dgm:prSet phldrT="[Text]" custT="1"/>
      <dgm:spPr/>
      <dgm:t>
        <a:bodyPr/>
        <a:lstStyle/>
        <a:p>
          <a:pPr rtl="1"/>
          <a:r>
            <a:rPr lang="ar-KW" sz="2000" kern="1200" dirty="0" smtClean="0">
              <a:solidFill>
                <a:schemeClr val="tx2">
                  <a:lumMod val="50000"/>
                </a:schemeClr>
              </a:solidFill>
              <a:latin typeface="Calibri" pitchFamily="34" charset="0"/>
              <a:ea typeface="+mn-ea"/>
              <a:cs typeface="mohammad bold art 1" pitchFamily="2" charset="-78"/>
            </a:rPr>
            <a:t>تقديم طلبات الترشيح للوظائف واجبة التسجيل إلى الهيئة</a:t>
          </a:r>
          <a:endParaRPr lang="en-US" sz="2000" kern="1200" dirty="0">
            <a:solidFill>
              <a:schemeClr val="tx2">
                <a:lumMod val="50000"/>
              </a:schemeClr>
            </a:solidFill>
            <a:latin typeface="Calibri" pitchFamily="34" charset="0"/>
            <a:ea typeface="+mn-ea"/>
            <a:cs typeface="mohammad bold art 1" pitchFamily="2" charset="-78"/>
          </a:endParaRPr>
        </a:p>
      </dgm:t>
    </dgm:pt>
    <dgm:pt modelId="{F3F94C3F-B3E2-45AA-93B8-19FA59BD9284}" type="parTrans" cxnId="{5FEE0305-1AE6-4919-999C-AF473A1E9B3B}">
      <dgm:prSet/>
      <dgm:spPr/>
      <dgm:t>
        <a:bodyPr/>
        <a:lstStyle/>
        <a:p>
          <a:endParaRPr lang="en-US"/>
        </a:p>
      </dgm:t>
    </dgm:pt>
    <dgm:pt modelId="{4075240E-74C8-47A3-9E6E-8B3A391F8A05}" type="sibTrans" cxnId="{5FEE0305-1AE6-4919-999C-AF473A1E9B3B}">
      <dgm:prSet/>
      <dgm:spPr/>
      <dgm:t>
        <a:bodyPr/>
        <a:lstStyle/>
        <a:p>
          <a:endParaRPr lang="en-US"/>
        </a:p>
      </dgm:t>
    </dgm:pt>
    <dgm:pt modelId="{7926D0B9-A48A-4110-A360-9FDB3933B593}">
      <dgm:prSet phldrT="[Text]"/>
      <dgm:spPr/>
      <dgm:t>
        <a:bodyPr/>
        <a:lstStyle/>
        <a:p>
          <a:r>
            <a:rPr lang="ar-KW" dirty="0" smtClean="0"/>
            <a:t>ثانياً</a:t>
          </a:r>
          <a:endParaRPr lang="en-US" dirty="0"/>
        </a:p>
      </dgm:t>
    </dgm:pt>
    <dgm:pt modelId="{F592996E-47DF-4CF3-841C-6ED39E143ABE}" type="parTrans" cxnId="{3C6E0CC4-5AF5-4F7D-BF79-3FA79CB491B3}">
      <dgm:prSet/>
      <dgm:spPr/>
      <dgm:t>
        <a:bodyPr/>
        <a:lstStyle/>
        <a:p>
          <a:endParaRPr lang="en-US"/>
        </a:p>
      </dgm:t>
    </dgm:pt>
    <dgm:pt modelId="{412B0331-AE43-46F7-959C-C62CDA6FE9CD}" type="sibTrans" cxnId="{3C6E0CC4-5AF5-4F7D-BF79-3FA79CB491B3}">
      <dgm:prSet/>
      <dgm:spPr/>
      <dgm:t>
        <a:bodyPr/>
        <a:lstStyle/>
        <a:p>
          <a:endParaRPr lang="en-US"/>
        </a:p>
      </dgm:t>
    </dgm:pt>
    <dgm:pt modelId="{27A96B46-E637-4C06-9832-DC7FE5E1D176}">
      <dgm:prSet phldrT="[Text]" custT="1"/>
      <dgm:spPr/>
      <dgm:t>
        <a:bodyPr/>
        <a:lstStyle/>
        <a:p>
          <a:pPr rtl="1"/>
          <a:r>
            <a:rPr lang="ar-KW" sz="2000" kern="1200" dirty="0" smtClean="0">
              <a:solidFill>
                <a:schemeClr val="tx2">
                  <a:lumMod val="50000"/>
                </a:schemeClr>
              </a:solidFill>
              <a:latin typeface="Calibri" pitchFamily="34" charset="0"/>
              <a:ea typeface="+mn-ea"/>
              <a:cs typeface="mohammad bold art 1" pitchFamily="2" charset="-78"/>
            </a:rPr>
            <a:t>تقوم الهيئة بالبت في طلبات الترشيح للوظائف واجبة التسجيل</a:t>
          </a:r>
          <a:endParaRPr lang="en-US" sz="2000" b="1" kern="1200" dirty="0">
            <a:solidFill>
              <a:schemeClr val="tx2">
                <a:lumMod val="50000"/>
              </a:schemeClr>
            </a:solidFill>
            <a:latin typeface="Calibri" pitchFamily="34" charset="0"/>
            <a:ea typeface="+mn-ea"/>
            <a:cs typeface="mohammad bold art 1" pitchFamily="2" charset="-78"/>
          </a:endParaRPr>
        </a:p>
      </dgm:t>
    </dgm:pt>
    <dgm:pt modelId="{F686F502-1D16-48FA-8B2D-7385388E26E1}" type="parTrans" cxnId="{AB9DC9B5-7040-4044-ABF8-833A0C805561}">
      <dgm:prSet/>
      <dgm:spPr/>
      <dgm:t>
        <a:bodyPr/>
        <a:lstStyle/>
        <a:p>
          <a:endParaRPr lang="en-US"/>
        </a:p>
      </dgm:t>
    </dgm:pt>
    <dgm:pt modelId="{229FBDB5-3012-4B12-BE50-1B0C7AAA2DB1}" type="sibTrans" cxnId="{AB9DC9B5-7040-4044-ABF8-833A0C805561}">
      <dgm:prSet/>
      <dgm:spPr/>
      <dgm:t>
        <a:bodyPr/>
        <a:lstStyle/>
        <a:p>
          <a:endParaRPr lang="en-US"/>
        </a:p>
      </dgm:t>
    </dgm:pt>
    <dgm:pt modelId="{2243F64D-74D1-4FAF-979D-E1511CA48F61}">
      <dgm:prSet phldrT="[Text]"/>
      <dgm:spPr/>
      <dgm:t>
        <a:bodyPr/>
        <a:lstStyle/>
        <a:p>
          <a:r>
            <a:rPr lang="ar-KW" dirty="0" smtClean="0"/>
            <a:t>ثالثاً</a:t>
          </a:r>
          <a:endParaRPr lang="en-US" dirty="0"/>
        </a:p>
      </dgm:t>
    </dgm:pt>
    <dgm:pt modelId="{B89D2E4D-3FE1-4E18-A2DD-A65849D64082}" type="parTrans" cxnId="{8FFDBD6A-84A0-404A-A16B-0BCE9B0EDCD0}">
      <dgm:prSet/>
      <dgm:spPr/>
      <dgm:t>
        <a:bodyPr/>
        <a:lstStyle/>
        <a:p>
          <a:endParaRPr lang="en-US"/>
        </a:p>
      </dgm:t>
    </dgm:pt>
    <dgm:pt modelId="{7FFA3DA6-A87D-47E6-83F0-686CBAF1ABE7}" type="sibTrans" cxnId="{8FFDBD6A-84A0-404A-A16B-0BCE9B0EDCD0}">
      <dgm:prSet/>
      <dgm:spPr/>
      <dgm:t>
        <a:bodyPr/>
        <a:lstStyle/>
        <a:p>
          <a:endParaRPr lang="en-US"/>
        </a:p>
      </dgm:t>
    </dgm:pt>
    <dgm:pt modelId="{51426800-C14B-48F8-9034-63E872D5846C}">
      <dgm:prSet phldrT="[Text]" custT="1"/>
      <dgm:spPr/>
      <dgm:t>
        <a:bodyPr/>
        <a:lstStyle/>
        <a:p>
          <a:pPr rtl="1"/>
          <a:r>
            <a:rPr lang="ar-KW" sz="2000" kern="1200" dirty="0" smtClean="0">
              <a:solidFill>
                <a:schemeClr val="tx2">
                  <a:lumMod val="50000"/>
                </a:schemeClr>
              </a:solidFill>
              <a:latin typeface="Calibri" pitchFamily="34" charset="0"/>
              <a:ea typeface="+mn-ea"/>
              <a:cs typeface="mohammad bold art 1" pitchFamily="2" charset="-78"/>
            </a:rPr>
            <a:t>إخطار الشخص المرخص له بقرار الهيئة</a:t>
          </a:r>
          <a:endParaRPr lang="en-US" sz="2000" kern="1200" dirty="0">
            <a:solidFill>
              <a:schemeClr val="tx2">
                <a:lumMod val="50000"/>
              </a:schemeClr>
            </a:solidFill>
            <a:latin typeface="Calibri" pitchFamily="34" charset="0"/>
            <a:ea typeface="+mn-ea"/>
            <a:cs typeface="mohammad bold art 1" pitchFamily="2" charset="-78"/>
          </a:endParaRPr>
        </a:p>
      </dgm:t>
    </dgm:pt>
    <dgm:pt modelId="{74A8BA0E-64EE-4CDA-BAA0-15189B0993AF}" type="parTrans" cxnId="{573CB86B-273A-4010-BBC9-2FCC557776BF}">
      <dgm:prSet/>
      <dgm:spPr/>
      <dgm:t>
        <a:bodyPr/>
        <a:lstStyle/>
        <a:p>
          <a:endParaRPr lang="en-US"/>
        </a:p>
      </dgm:t>
    </dgm:pt>
    <dgm:pt modelId="{F902A1FF-7A10-4835-9816-4417D285218D}" type="sibTrans" cxnId="{573CB86B-273A-4010-BBC9-2FCC557776BF}">
      <dgm:prSet/>
      <dgm:spPr/>
      <dgm:t>
        <a:bodyPr/>
        <a:lstStyle/>
        <a:p>
          <a:endParaRPr lang="en-US"/>
        </a:p>
      </dgm:t>
    </dgm:pt>
    <dgm:pt modelId="{9905C9B1-24D0-4512-AD96-9E079D9E6E17}">
      <dgm:prSet/>
      <dgm:spPr/>
      <dgm:t>
        <a:bodyPr/>
        <a:lstStyle/>
        <a:p>
          <a:r>
            <a:rPr lang="ar-KW" dirty="0" smtClean="0"/>
            <a:t>رابعاً</a:t>
          </a:r>
          <a:endParaRPr lang="en-US" dirty="0"/>
        </a:p>
      </dgm:t>
    </dgm:pt>
    <dgm:pt modelId="{41F3703F-8383-40A2-B667-71D21ECEA078}" type="parTrans" cxnId="{99F66D2A-0A0D-4205-A91D-BB3CDFD151F7}">
      <dgm:prSet/>
      <dgm:spPr/>
      <dgm:t>
        <a:bodyPr/>
        <a:lstStyle/>
        <a:p>
          <a:endParaRPr lang="en-US"/>
        </a:p>
      </dgm:t>
    </dgm:pt>
    <dgm:pt modelId="{E282FE45-4BA5-4B79-A699-3F5687D299B8}" type="sibTrans" cxnId="{99F66D2A-0A0D-4205-A91D-BB3CDFD151F7}">
      <dgm:prSet/>
      <dgm:spPr/>
      <dgm:t>
        <a:bodyPr/>
        <a:lstStyle/>
        <a:p>
          <a:endParaRPr lang="en-US"/>
        </a:p>
      </dgm:t>
    </dgm:pt>
    <dgm:pt modelId="{0DD1758C-F9AC-4641-941A-24EB4B74BF41}">
      <dgm:prSet custT="1"/>
      <dgm:spPr/>
      <dgm:t>
        <a:bodyPr/>
        <a:lstStyle/>
        <a:p>
          <a:pPr rtl="1"/>
          <a:r>
            <a:rPr lang="ar-KW" sz="2000" kern="1200" dirty="0" smtClean="0">
              <a:solidFill>
                <a:schemeClr val="tx2">
                  <a:lumMod val="50000"/>
                </a:schemeClr>
              </a:solidFill>
              <a:latin typeface="Calibri" pitchFamily="34" charset="0"/>
              <a:ea typeface="+mn-ea"/>
              <a:cs typeface="mohammad bold art 1" pitchFamily="2" charset="-78"/>
            </a:rPr>
            <a:t>تقديم طلب تعديل البيانات في سجل الأشخاص المرخص لهم</a:t>
          </a:r>
          <a:endParaRPr lang="en-US" sz="2000" kern="1200" dirty="0">
            <a:solidFill>
              <a:schemeClr val="tx2">
                <a:lumMod val="50000"/>
              </a:schemeClr>
            </a:solidFill>
            <a:latin typeface="Calibri" pitchFamily="34" charset="0"/>
            <a:ea typeface="+mn-ea"/>
            <a:cs typeface="mohammad bold art 1" pitchFamily="2" charset="-78"/>
          </a:endParaRPr>
        </a:p>
      </dgm:t>
    </dgm:pt>
    <dgm:pt modelId="{3A59838F-6E96-4458-AD48-6067DCC58BB7}" type="parTrans" cxnId="{8BC757D4-D5C6-4912-9378-C8A56B64AEAA}">
      <dgm:prSet/>
      <dgm:spPr/>
      <dgm:t>
        <a:bodyPr/>
        <a:lstStyle/>
        <a:p>
          <a:endParaRPr lang="en-US"/>
        </a:p>
      </dgm:t>
    </dgm:pt>
    <dgm:pt modelId="{12C2192E-ACF9-49C1-8707-B4E773C18B96}" type="sibTrans" cxnId="{8BC757D4-D5C6-4912-9378-C8A56B64AEAA}">
      <dgm:prSet/>
      <dgm:spPr/>
      <dgm:t>
        <a:bodyPr/>
        <a:lstStyle/>
        <a:p>
          <a:endParaRPr lang="en-US"/>
        </a:p>
      </dgm:t>
    </dgm:pt>
    <dgm:pt modelId="{091FA2D4-601A-43EA-80F5-6B0291097C23}" type="pres">
      <dgm:prSet presAssocID="{F8D6422D-71BE-4D5F-8DAA-E52298B8853E}" presName="linearFlow" presStyleCnt="0">
        <dgm:presLayoutVars>
          <dgm:dir val="rev"/>
          <dgm:animLvl val="lvl"/>
          <dgm:resizeHandles val="exact"/>
        </dgm:presLayoutVars>
      </dgm:prSet>
      <dgm:spPr/>
      <dgm:t>
        <a:bodyPr/>
        <a:lstStyle/>
        <a:p>
          <a:endParaRPr lang="en-US"/>
        </a:p>
      </dgm:t>
    </dgm:pt>
    <dgm:pt modelId="{28C932B8-126F-4BDB-BBD7-F6472FBB42F2}" type="pres">
      <dgm:prSet presAssocID="{451807F7-FC94-4887-9E59-699C828058A1}" presName="composite" presStyleCnt="0"/>
      <dgm:spPr/>
    </dgm:pt>
    <dgm:pt modelId="{C05097ED-540A-48F2-80AB-5A7ACE91F533}" type="pres">
      <dgm:prSet presAssocID="{451807F7-FC94-4887-9E59-699C828058A1}" presName="parentText" presStyleLbl="alignNode1" presStyleIdx="0" presStyleCnt="4">
        <dgm:presLayoutVars>
          <dgm:chMax val="1"/>
          <dgm:bulletEnabled val="1"/>
        </dgm:presLayoutVars>
      </dgm:prSet>
      <dgm:spPr/>
      <dgm:t>
        <a:bodyPr/>
        <a:lstStyle/>
        <a:p>
          <a:endParaRPr lang="en-US"/>
        </a:p>
      </dgm:t>
    </dgm:pt>
    <dgm:pt modelId="{7EE66DD2-E0E3-471F-8C50-AA4D076A5780}" type="pres">
      <dgm:prSet presAssocID="{451807F7-FC94-4887-9E59-699C828058A1}" presName="descendantText" presStyleLbl="alignAcc1" presStyleIdx="0" presStyleCnt="4">
        <dgm:presLayoutVars>
          <dgm:bulletEnabled val="1"/>
        </dgm:presLayoutVars>
      </dgm:prSet>
      <dgm:spPr/>
      <dgm:t>
        <a:bodyPr/>
        <a:lstStyle/>
        <a:p>
          <a:endParaRPr lang="en-US"/>
        </a:p>
      </dgm:t>
    </dgm:pt>
    <dgm:pt modelId="{E855A893-6ECD-445D-BA9B-5BBDD1C942F0}" type="pres">
      <dgm:prSet presAssocID="{88CC26F5-4F2C-415D-9DEA-2475EC72C4B0}" presName="sp" presStyleCnt="0"/>
      <dgm:spPr/>
    </dgm:pt>
    <dgm:pt modelId="{97FB14C7-BFF5-46E6-A22B-2507C636F457}" type="pres">
      <dgm:prSet presAssocID="{7926D0B9-A48A-4110-A360-9FDB3933B593}" presName="composite" presStyleCnt="0"/>
      <dgm:spPr/>
    </dgm:pt>
    <dgm:pt modelId="{9F4CE7A0-4051-4210-9839-61B800E4DF68}" type="pres">
      <dgm:prSet presAssocID="{7926D0B9-A48A-4110-A360-9FDB3933B593}" presName="parentText" presStyleLbl="alignNode1" presStyleIdx="1" presStyleCnt="4">
        <dgm:presLayoutVars>
          <dgm:chMax val="1"/>
          <dgm:bulletEnabled val="1"/>
        </dgm:presLayoutVars>
      </dgm:prSet>
      <dgm:spPr/>
      <dgm:t>
        <a:bodyPr/>
        <a:lstStyle/>
        <a:p>
          <a:endParaRPr lang="en-US"/>
        </a:p>
      </dgm:t>
    </dgm:pt>
    <dgm:pt modelId="{6B70DE27-013E-4931-B5D7-9B48928F86E6}" type="pres">
      <dgm:prSet presAssocID="{7926D0B9-A48A-4110-A360-9FDB3933B593}" presName="descendantText" presStyleLbl="alignAcc1" presStyleIdx="1" presStyleCnt="4">
        <dgm:presLayoutVars>
          <dgm:bulletEnabled val="1"/>
        </dgm:presLayoutVars>
      </dgm:prSet>
      <dgm:spPr/>
      <dgm:t>
        <a:bodyPr/>
        <a:lstStyle/>
        <a:p>
          <a:endParaRPr lang="en-US"/>
        </a:p>
      </dgm:t>
    </dgm:pt>
    <dgm:pt modelId="{1C469B03-B462-40E0-9BF6-FE88AE33F949}" type="pres">
      <dgm:prSet presAssocID="{412B0331-AE43-46F7-959C-C62CDA6FE9CD}" presName="sp" presStyleCnt="0"/>
      <dgm:spPr/>
    </dgm:pt>
    <dgm:pt modelId="{8B32FEA9-3207-4E72-9263-3D49367BD1BA}" type="pres">
      <dgm:prSet presAssocID="{2243F64D-74D1-4FAF-979D-E1511CA48F61}" presName="composite" presStyleCnt="0"/>
      <dgm:spPr/>
    </dgm:pt>
    <dgm:pt modelId="{29DCF5BE-1CB8-4BB3-972C-339D0C47AABA}" type="pres">
      <dgm:prSet presAssocID="{2243F64D-74D1-4FAF-979D-E1511CA48F61}" presName="parentText" presStyleLbl="alignNode1" presStyleIdx="2" presStyleCnt="4">
        <dgm:presLayoutVars>
          <dgm:chMax val="1"/>
          <dgm:bulletEnabled val="1"/>
        </dgm:presLayoutVars>
      </dgm:prSet>
      <dgm:spPr/>
      <dgm:t>
        <a:bodyPr/>
        <a:lstStyle/>
        <a:p>
          <a:endParaRPr lang="en-US"/>
        </a:p>
      </dgm:t>
    </dgm:pt>
    <dgm:pt modelId="{A6BAF634-545E-4050-B98E-9B3237550E62}" type="pres">
      <dgm:prSet presAssocID="{2243F64D-74D1-4FAF-979D-E1511CA48F61}" presName="descendantText" presStyleLbl="alignAcc1" presStyleIdx="2" presStyleCnt="4">
        <dgm:presLayoutVars>
          <dgm:bulletEnabled val="1"/>
        </dgm:presLayoutVars>
      </dgm:prSet>
      <dgm:spPr/>
      <dgm:t>
        <a:bodyPr/>
        <a:lstStyle/>
        <a:p>
          <a:endParaRPr lang="en-US"/>
        </a:p>
      </dgm:t>
    </dgm:pt>
    <dgm:pt modelId="{D0B5B921-539A-4C75-BF7E-301F39609A07}" type="pres">
      <dgm:prSet presAssocID="{7FFA3DA6-A87D-47E6-83F0-686CBAF1ABE7}" presName="sp" presStyleCnt="0"/>
      <dgm:spPr/>
    </dgm:pt>
    <dgm:pt modelId="{E90FE238-D39C-4D15-8795-7AD2258B621C}" type="pres">
      <dgm:prSet presAssocID="{9905C9B1-24D0-4512-AD96-9E079D9E6E17}" presName="composite" presStyleCnt="0"/>
      <dgm:spPr/>
    </dgm:pt>
    <dgm:pt modelId="{D2F733B9-4318-448A-B20C-E02E70A4B7BF}" type="pres">
      <dgm:prSet presAssocID="{9905C9B1-24D0-4512-AD96-9E079D9E6E17}" presName="parentText" presStyleLbl="alignNode1" presStyleIdx="3" presStyleCnt="4">
        <dgm:presLayoutVars>
          <dgm:chMax val="1"/>
          <dgm:bulletEnabled val="1"/>
        </dgm:presLayoutVars>
      </dgm:prSet>
      <dgm:spPr/>
      <dgm:t>
        <a:bodyPr/>
        <a:lstStyle/>
        <a:p>
          <a:endParaRPr lang="en-US"/>
        </a:p>
      </dgm:t>
    </dgm:pt>
    <dgm:pt modelId="{A6F374ED-3AEF-413A-9B9B-5559B5158CA2}" type="pres">
      <dgm:prSet presAssocID="{9905C9B1-24D0-4512-AD96-9E079D9E6E17}" presName="descendantText" presStyleLbl="alignAcc1" presStyleIdx="3" presStyleCnt="4">
        <dgm:presLayoutVars>
          <dgm:bulletEnabled val="1"/>
        </dgm:presLayoutVars>
      </dgm:prSet>
      <dgm:spPr/>
      <dgm:t>
        <a:bodyPr/>
        <a:lstStyle/>
        <a:p>
          <a:endParaRPr lang="en-US"/>
        </a:p>
      </dgm:t>
    </dgm:pt>
  </dgm:ptLst>
  <dgm:cxnLst>
    <dgm:cxn modelId="{3C6E0CC4-5AF5-4F7D-BF79-3FA79CB491B3}" srcId="{F8D6422D-71BE-4D5F-8DAA-E52298B8853E}" destId="{7926D0B9-A48A-4110-A360-9FDB3933B593}" srcOrd="1" destOrd="0" parTransId="{F592996E-47DF-4CF3-841C-6ED39E143ABE}" sibTransId="{412B0331-AE43-46F7-959C-C62CDA6FE9CD}"/>
    <dgm:cxn modelId="{151F1A3E-14EF-4276-A5D5-A340BF88D150}" type="presOf" srcId="{9905C9B1-24D0-4512-AD96-9E079D9E6E17}" destId="{D2F733B9-4318-448A-B20C-E02E70A4B7BF}" srcOrd="0" destOrd="0" presId="urn:microsoft.com/office/officeart/2005/8/layout/chevron2"/>
    <dgm:cxn modelId="{78941577-64B6-411C-AFDB-E430E3F2BC85}" type="presOf" srcId="{0DD1758C-F9AC-4641-941A-24EB4B74BF41}" destId="{A6F374ED-3AEF-413A-9B9B-5559B5158CA2}" srcOrd="0" destOrd="0" presId="urn:microsoft.com/office/officeart/2005/8/layout/chevron2"/>
    <dgm:cxn modelId="{E9F6951C-6FEA-4BB6-BF6F-F99100F6D3D8}" srcId="{F8D6422D-71BE-4D5F-8DAA-E52298B8853E}" destId="{451807F7-FC94-4887-9E59-699C828058A1}" srcOrd="0" destOrd="0" parTransId="{244AFB2B-51DB-4043-86A1-B4286005957F}" sibTransId="{88CC26F5-4F2C-415D-9DEA-2475EC72C4B0}"/>
    <dgm:cxn modelId="{99F66D2A-0A0D-4205-A91D-BB3CDFD151F7}" srcId="{F8D6422D-71BE-4D5F-8DAA-E52298B8853E}" destId="{9905C9B1-24D0-4512-AD96-9E079D9E6E17}" srcOrd="3" destOrd="0" parTransId="{41F3703F-8383-40A2-B667-71D21ECEA078}" sibTransId="{E282FE45-4BA5-4B79-A699-3F5687D299B8}"/>
    <dgm:cxn modelId="{573CB86B-273A-4010-BBC9-2FCC557776BF}" srcId="{2243F64D-74D1-4FAF-979D-E1511CA48F61}" destId="{51426800-C14B-48F8-9034-63E872D5846C}" srcOrd="0" destOrd="0" parTransId="{74A8BA0E-64EE-4CDA-BAA0-15189B0993AF}" sibTransId="{F902A1FF-7A10-4835-9816-4417D285218D}"/>
    <dgm:cxn modelId="{5FEE0305-1AE6-4919-999C-AF473A1E9B3B}" srcId="{451807F7-FC94-4887-9E59-699C828058A1}" destId="{530DDD6D-86A6-43D5-97AB-EBCF4C44281C}" srcOrd="0" destOrd="0" parTransId="{F3F94C3F-B3E2-45AA-93B8-19FA59BD9284}" sibTransId="{4075240E-74C8-47A3-9E6E-8B3A391F8A05}"/>
    <dgm:cxn modelId="{B7AD9E4E-59C8-4639-AD81-3FC974A8D6DD}" type="presOf" srcId="{530DDD6D-86A6-43D5-97AB-EBCF4C44281C}" destId="{7EE66DD2-E0E3-471F-8C50-AA4D076A5780}" srcOrd="0" destOrd="0" presId="urn:microsoft.com/office/officeart/2005/8/layout/chevron2"/>
    <dgm:cxn modelId="{8BC757D4-D5C6-4912-9378-C8A56B64AEAA}" srcId="{9905C9B1-24D0-4512-AD96-9E079D9E6E17}" destId="{0DD1758C-F9AC-4641-941A-24EB4B74BF41}" srcOrd="0" destOrd="0" parTransId="{3A59838F-6E96-4458-AD48-6067DCC58BB7}" sibTransId="{12C2192E-ACF9-49C1-8707-B4E773C18B96}"/>
    <dgm:cxn modelId="{2E6E6F59-2DAA-4EB8-8C31-59637D40CBF5}" type="presOf" srcId="{27A96B46-E637-4C06-9832-DC7FE5E1D176}" destId="{6B70DE27-013E-4931-B5D7-9B48928F86E6}" srcOrd="0" destOrd="0" presId="urn:microsoft.com/office/officeart/2005/8/layout/chevron2"/>
    <dgm:cxn modelId="{62C9FED5-1867-4D97-A053-D7EFA2600287}" type="presOf" srcId="{7926D0B9-A48A-4110-A360-9FDB3933B593}" destId="{9F4CE7A0-4051-4210-9839-61B800E4DF68}" srcOrd="0" destOrd="0" presId="urn:microsoft.com/office/officeart/2005/8/layout/chevron2"/>
    <dgm:cxn modelId="{8FFDBD6A-84A0-404A-A16B-0BCE9B0EDCD0}" srcId="{F8D6422D-71BE-4D5F-8DAA-E52298B8853E}" destId="{2243F64D-74D1-4FAF-979D-E1511CA48F61}" srcOrd="2" destOrd="0" parTransId="{B89D2E4D-3FE1-4E18-A2DD-A65849D64082}" sibTransId="{7FFA3DA6-A87D-47E6-83F0-686CBAF1ABE7}"/>
    <dgm:cxn modelId="{F5C52C53-0293-4BCF-A1F5-9EAD700021C8}" type="presOf" srcId="{2243F64D-74D1-4FAF-979D-E1511CA48F61}" destId="{29DCF5BE-1CB8-4BB3-972C-339D0C47AABA}" srcOrd="0" destOrd="0" presId="urn:microsoft.com/office/officeart/2005/8/layout/chevron2"/>
    <dgm:cxn modelId="{AB9DC9B5-7040-4044-ABF8-833A0C805561}" srcId="{7926D0B9-A48A-4110-A360-9FDB3933B593}" destId="{27A96B46-E637-4C06-9832-DC7FE5E1D176}" srcOrd="0" destOrd="0" parTransId="{F686F502-1D16-48FA-8B2D-7385388E26E1}" sibTransId="{229FBDB5-3012-4B12-BE50-1B0C7AAA2DB1}"/>
    <dgm:cxn modelId="{91102C09-F2E0-4B94-B7CB-4C1F00B88AED}" type="presOf" srcId="{F8D6422D-71BE-4D5F-8DAA-E52298B8853E}" destId="{091FA2D4-601A-43EA-80F5-6B0291097C23}" srcOrd="0" destOrd="0" presId="urn:microsoft.com/office/officeart/2005/8/layout/chevron2"/>
    <dgm:cxn modelId="{C75378F3-13B0-4182-9813-A6082B3FDA61}" type="presOf" srcId="{451807F7-FC94-4887-9E59-699C828058A1}" destId="{C05097ED-540A-48F2-80AB-5A7ACE91F533}" srcOrd="0" destOrd="0" presId="urn:microsoft.com/office/officeart/2005/8/layout/chevron2"/>
    <dgm:cxn modelId="{DD69D4DF-676D-4AB0-A73B-81E5DCE4EF22}" type="presOf" srcId="{51426800-C14B-48F8-9034-63E872D5846C}" destId="{A6BAF634-545E-4050-B98E-9B3237550E62}" srcOrd="0" destOrd="0" presId="urn:microsoft.com/office/officeart/2005/8/layout/chevron2"/>
    <dgm:cxn modelId="{D6BDAD04-C9EC-4F07-982B-C8743130D9A9}" type="presParOf" srcId="{091FA2D4-601A-43EA-80F5-6B0291097C23}" destId="{28C932B8-126F-4BDB-BBD7-F6472FBB42F2}" srcOrd="0" destOrd="0" presId="urn:microsoft.com/office/officeart/2005/8/layout/chevron2"/>
    <dgm:cxn modelId="{2D9A67F4-C20A-431B-8074-8C3D7FAAA55C}" type="presParOf" srcId="{28C932B8-126F-4BDB-BBD7-F6472FBB42F2}" destId="{C05097ED-540A-48F2-80AB-5A7ACE91F533}" srcOrd="0" destOrd="0" presId="urn:microsoft.com/office/officeart/2005/8/layout/chevron2"/>
    <dgm:cxn modelId="{D495D82C-E80F-4C11-A701-2A90570E22E2}" type="presParOf" srcId="{28C932B8-126F-4BDB-BBD7-F6472FBB42F2}" destId="{7EE66DD2-E0E3-471F-8C50-AA4D076A5780}" srcOrd="1" destOrd="0" presId="urn:microsoft.com/office/officeart/2005/8/layout/chevron2"/>
    <dgm:cxn modelId="{A4CCECD9-32BB-4D1E-98ED-23677017FA0E}" type="presParOf" srcId="{091FA2D4-601A-43EA-80F5-6B0291097C23}" destId="{E855A893-6ECD-445D-BA9B-5BBDD1C942F0}" srcOrd="1" destOrd="0" presId="urn:microsoft.com/office/officeart/2005/8/layout/chevron2"/>
    <dgm:cxn modelId="{D95EA1A9-9BEE-4A12-AD49-A16BD37DAA07}" type="presParOf" srcId="{091FA2D4-601A-43EA-80F5-6B0291097C23}" destId="{97FB14C7-BFF5-46E6-A22B-2507C636F457}" srcOrd="2" destOrd="0" presId="urn:microsoft.com/office/officeart/2005/8/layout/chevron2"/>
    <dgm:cxn modelId="{A5AD30C7-AEF3-4A64-8289-33A9F39509E7}" type="presParOf" srcId="{97FB14C7-BFF5-46E6-A22B-2507C636F457}" destId="{9F4CE7A0-4051-4210-9839-61B800E4DF68}" srcOrd="0" destOrd="0" presId="urn:microsoft.com/office/officeart/2005/8/layout/chevron2"/>
    <dgm:cxn modelId="{AB3A0EBC-D232-41F5-9C82-62347DEF290E}" type="presParOf" srcId="{97FB14C7-BFF5-46E6-A22B-2507C636F457}" destId="{6B70DE27-013E-4931-B5D7-9B48928F86E6}" srcOrd="1" destOrd="0" presId="urn:microsoft.com/office/officeart/2005/8/layout/chevron2"/>
    <dgm:cxn modelId="{7341A206-1704-492D-868E-F2A9C9270C2D}" type="presParOf" srcId="{091FA2D4-601A-43EA-80F5-6B0291097C23}" destId="{1C469B03-B462-40E0-9BF6-FE88AE33F949}" srcOrd="3" destOrd="0" presId="urn:microsoft.com/office/officeart/2005/8/layout/chevron2"/>
    <dgm:cxn modelId="{073E8597-B795-480F-9ABA-57B5FF2215D9}" type="presParOf" srcId="{091FA2D4-601A-43EA-80F5-6B0291097C23}" destId="{8B32FEA9-3207-4E72-9263-3D49367BD1BA}" srcOrd="4" destOrd="0" presId="urn:microsoft.com/office/officeart/2005/8/layout/chevron2"/>
    <dgm:cxn modelId="{D7E485CD-C1EC-4027-BE82-DD7E08DE426E}" type="presParOf" srcId="{8B32FEA9-3207-4E72-9263-3D49367BD1BA}" destId="{29DCF5BE-1CB8-4BB3-972C-339D0C47AABA}" srcOrd="0" destOrd="0" presId="urn:microsoft.com/office/officeart/2005/8/layout/chevron2"/>
    <dgm:cxn modelId="{5DCE11E1-8867-4883-93F0-DB6AC0257700}" type="presParOf" srcId="{8B32FEA9-3207-4E72-9263-3D49367BD1BA}" destId="{A6BAF634-545E-4050-B98E-9B3237550E62}" srcOrd="1" destOrd="0" presId="urn:microsoft.com/office/officeart/2005/8/layout/chevron2"/>
    <dgm:cxn modelId="{07B9F4F5-51D7-4A61-B1A6-C6F605131E4A}" type="presParOf" srcId="{091FA2D4-601A-43EA-80F5-6B0291097C23}" destId="{D0B5B921-539A-4C75-BF7E-301F39609A07}" srcOrd="5" destOrd="0" presId="urn:microsoft.com/office/officeart/2005/8/layout/chevron2"/>
    <dgm:cxn modelId="{6C417639-E464-481E-99B2-87B03A2AB62B}" type="presParOf" srcId="{091FA2D4-601A-43EA-80F5-6B0291097C23}" destId="{E90FE238-D39C-4D15-8795-7AD2258B621C}" srcOrd="6" destOrd="0" presId="urn:microsoft.com/office/officeart/2005/8/layout/chevron2"/>
    <dgm:cxn modelId="{A5F1C1F0-6050-40CF-BC60-60D49E393CD4}" type="presParOf" srcId="{E90FE238-D39C-4D15-8795-7AD2258B621C}" destId="{D2F733B9-4318-448A-B20C-E02E70A4B7BF}" srcOrd="0" destOrd="0" presId="urn:microsoft.com/office/officeart/2005/8/layout/chevron2"/>
    <dgm:cxn modelId="{1AD9B3B0-E7D9-4352-B49C-33380E7E4C32}" type="presParOf" srcId="{E90FE238-D39C-4D15-8795-7AD2258B621C}" destId="{A6F374ED-3AEF-413A-9B9B-5559B5158CA2}" srcOrd="1" destOrd="0" presId="urn:microsoft.com/office/officeart/2005/8/layout/chevron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0B89EF-4581-4BA5-8621-6D40E8901FE9}">
      <dsp:nvSpPr>
        <dsp:cNvPr id="0" name=""/>
        <dsp:cNvSpPr/>
      </dsp:nvSpPr>
      <dsp:spPr>
        <a:xfrm>
          <a:off x="4910074" y="2644979"/>
          <a:ext cx="91440" cy="279328"/>
        </a:xfrm>
        <a:custGeom>
          <a:avLst/>
          <a:gdLst/>
          <a:ahLst/>
          <a:cxnLst/>
          <a:rect l="0" t="0" r="0" b="0"/>
          <a:pathLst>
            <a:path>
              <a:moveTo>
                <a:pt x="47893" y="0"/>
              </a:moveTo>
              <a:lnTo>
                <a:pt x="47893" y="40671"/>
              </a:lnTo>
              <a:lnTo>
                <a:pt x="45720" y="40671"/>
              </a:lnTo>
              <a:lnTo>
                <a:pt x="45720" y="2793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A4FD96-E4F5-4B2C-80D1-9BA7FA7A6D4B}">
      <dsp:nvSpPr>
        <dsp:cNvPr id="0" name=""/>
        <dsp:cNvSpPr/>
      </dsp:nvSpPr>
      <dsp:spPr>
        <a:xfrm>
          <a:off x="3622525" y="1023462"/>
          <a:ext cx="1335442" cy="598702"/>
        </a:xfrm>
        <a:custGeom>
          <a:avLst/>
          <a:gdLst/>
          <a:ahLst/>
          <a:cxnLst/>
          <a:rect l="0" t="0" r="0" b="0"/>
          <a:pathLst>
            <a:path>
              <a:moveTo>
                <a:pt x="0" y="0"/>
              </a:moveTo>
              <a:lnTo>
                <a:pt x="0" y="360045"/>
              </a:lnTo>
              <a:lnTo>
                <a:pt x="1335442" y="360045"/>
              </a:lnTo>
              <a:lnTo>
                <a:pt x="1335442" y="5987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CC7233-F9AF-4E5A-A052-5A3E9E16FEAF}">
      <dsp:nvSpPr>
        <dsp:cNvPr id="0" name=""/>
        <dsp:cNvSpPr/>
      </dsp:nvSpPr>
      <dsp:spPr>
        <a:xfrm>
          <a:off x="2152861" y="2637236"/>
          <a:ext cx="91440" cy="308795"/>
        </a:xfrm>
        <a:custGeom>
          <a:avLst/>
          <a:gdLst/>
          <a:ahLst/>
          <a:cxnLst/>
          <a:rect l="0" t="0" r="0" b="0"/>
          <a:pathLst>
            <a:path>
              <a:moveTo>
                <a:pt x="45720" y="0"/>
              </a:moveTo>
              <a:lnTo>
                <a:pt x="45720" y="70138"/>
              </a:lnTo>
              <a:lnTo>
                <a:pt x="48268" y="70138"/>
              </a:lnTo>
              <a:lnTo>
                <a:pt x="48268" y="3087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22ED04-AFA2-49A8-BCDC-14D38022124F}">
      <dsp:nvSpPr>
        <dsp:cNvPr id="0" name=""/>
        <dsp:cNvSpPr/>
      </dsp:nvSpPr>
      <dsp:spPr>
        <a:xfrm>
          <a:off x="2198581" y="1023462"/>
          <a:ext cx="1423943" cy="590959"/>
        </a:xfrm>
        <a:custGeom>
          <a:avLst/>
          <a:gdLst/>
          <a:ahLst/>
          <a:cxnLst/>
          <a:rect l="0" t="0" r="0" b="0"/>
          <a:pathLst>
            <a:path>
              <a:moveTo>
                <a:pt x="1423943" y="0"/>
              </a:moveTo>
              <a:lnTo>
                <a:pt x="1423943" y="352302"/>
              </a:lnTo>
              <a:lnTo>
                <a:pt x="0" y="352302"/>
              </a:lnTo>
              <a:lnTo>
                <a:pt x="0" y="59095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9831CF-510A-4868-8FD7-223B5284CF80}">
      <dsp:nvSpPr>
        <dsp:cNvPr id="0" name=""/>
        <dsp:cNvSpPr/>
      </dsp:nvSpPr>
      <dsp:spPr>
        <a:xfrm>
          <a:off x="1770613" y="647"/>
          <a:ext cx="3703823" cy="1022814"/>
        </a:xfrm>
        <a:prstGeom prst="rect">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144331" numCol="1" spcCol="1270" anchor="ctr" anchorCtr="0">
          <a:noAutofit/>
        </a:bodyPr>
        <a:lstStyle/>
        <a:p>
          <a:pPr lvl="0" algn="ctr" defTabSz="1600200">
            <a:lnSpc>
              <a:spcPct val="90000"/>
            </a:lnSpc>
            <a:spcBef>
              <a:spcPct val="0"/>
            </a:spcBef>
            <a:spcAft>
              <a:spcPct val="35000"/>
            </a:spcAft>
          </a:pPr>
          <a:r>
            <a:rPr lang="ar-KW" sz="3600" b="1" kern="1200" dirty="0" smtClean="0">
              <a:cs typeface="mohammad bold art 1" pitchFamily="2" charset="-78"/>
            </a:rPr>
            <a:t>الرئيس التنفيذي</a:t>
          </a:r>
          <a:endParaRPr lang="en-US" sz="3600" b="1" kern="1200" dirty="0">
            <a:cs typeface="mohammad bold art 1" pitchFamily="2" charset="-78"/>
          </a:endParaRPr>
        </a:p>
      </dsp:txBody>
      <dsp:txXfrm>
        <a:off x="1770613" y="647"/>
        <a:ext cx="3703823" cy="1022814"/>
      </dsp:txXfrm>
    </dsp:sp>
    <dsp:sp modelId="{EDD0E2B4-EAA4-4105-99CF-642953805A7A}">
      <dsp:nvSpPr>
        <dsp:cNvPr id="0" name=""/>
        <dsp:cNvSpPr/>
      </dsp:nvSpPr>
      <dsp:spPr>
        <a:xfrm>
          <a:off x="3029881" y="796169"/>
          <a:ext cx="1777930" cy="340938"/>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lvl="0" algn="r" defTabSz="977900">
            <a:lnSpc>
              <a:spcPct val="90000"/>
            </a:lnSpc>
            <a:spcBef>
              <a:spcPct val="0"/>
            </a:spcBef>
            <a:spcAft>
              <a:spcPct val="35000"/>
            </a:spcAft>
          </a:pPr>
          <a:endParaRPr lang="en-US" sz="2200" kern="1200"/>
        </a:p>
      </dsp:txBody>
      <dsp:txXfrm>
        <a:off x="3029881" y="796169"/>
        <a:ext cx="1777930" cy="340938"/>
      </dsp:txXfrm>
    </dsp:sp>
    <dsp:sp modelId="{CF3EAC8B-3D06-43D2-AE8A-C6C902D8BB8F}">
      <dsp:nvSpPr>
        <dsp:cNvPr id="0" name=""/>
        <dsp:cNvSpPr/>
      </dsp:nvSpPr>
      <dsp:spPr>
        <a:xfrm>
          <a:off x="1210842" y="1614421"/>
          <a:ext cx="1975478" cy="1022814"/>
        </a:xfrm>
        <a:prstGeom prst="rect">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44331" numCol="1" spcCol="1270" anchor="ctr" anchorCtr="0">
          <a:noAutofit/>
        </a:bodyPr>
        <a:lstStyle/>
        <a:p>
          <a:pPr lvl="0" algn="ctr" defTabSz="977900">
            <a:lnSpc>
              <a:spcPct val="90000"/>
            </a:lnSpc>
            <a:spcBef>
              <a:spcPct val="0"/>
            </a:spcBef>
            <a:spcAft>
              <a:spcPct val="35000"/>
            </a:spcAft>
          </a:pPr>
          <a:r>
            <a:rPr lang="ar-KW" sz="2200" b="1" kern="1200" dirty="0" smtClean="0">
              <a:cs typeface="mohammad bold art 1" pitchFamily="2" charset="-78"/>
            </a:rPr>
            <a:t>كبار التنفيذيين</a:t>
          </a:r>
          <a:endParaRPr lang="en-US" sz="2200" b="1" kern="1200" dirty="0">
            <a:cs typeface="mohammad bold art 1" pitchFamily="2" charset="-78"/>
          </a:endParaRPr>
        </a:p>
      </dsp:txBody>
      <dsp:txXfrm>
        <a:off x="1210842" y="1614421"/>
        <a:ext cx="1975478" cy="1022814"/>
      </dsp:txXfrm>
    </dsp:sp>
    <dsp:sp modelId="{EBDD4AEE-D010-4CB3-AEC2-8F2FF5282A9C}">
      <dsp:nvSpPr>
        <dsp:cNvPr id="0" name=""/>
        <dsp:cNvSpPr/>
      </dsp:nvSpPr>
      <dsp:spPr>
        <a:xfrm>
          <a:off x="1345755" y="2534929"/>
          <a:ext cx="1777930" cy="340938"/>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lvl="0" algn="r" defTabSz="977900">
            <a:lnSpc>
              <a:spcPct val="90000"/>
            </a:lnSpc>
            <a:spcBef>
              <a:spcPct val="0"/>
            </a:spcBef>
            <a:spcAft>
              <a:spcPct val="35000"/>
            </a:spcAft>
          </a:pPr>
          <a:endParaRPr lang="en-US" sz="2200" kern="1200"/>
        </a:p>
      </dsp:txBody>
      <dsp:txXfrm>
        <a:off x="1345755" y="2534929"/>
        <a:ext cx="1777930" cy="340938"/>
      </dsp:txXfrm>
    </dsp:sp>
    <dsp:sp modelId="{E61FA01E-2A4B-4AEB-A140-C51B3239BBC6}">
      <dsp:nvSpPr>
        <dsp:cNvPr id="0" name=""/>
        <dsp:cNvSpPr/>
      </dsp:nvSpPr>
      <dsp:spPr>
        <a:xfrm>
          <a:off x="1213390" y="2946032"/>
          <a:ext cx="1975478" cy="1022814"/>
        </a:xfrm>
        <a:prstGeom prst="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44331" numCol="1" spcCol="1270" anchor="ctr" anchorCtr="0">
          <a:noAutofit/>
        </a:bodyPr>
        <a:lstStyle/>
        <a:p>
          <a:pPr lvl="0" algn="ctr" defTabSz="711200">
            <a:lnSpc>
              <a:spcPct val="90000"/>
            </a:lnSpc>
            <a:spcBef>
              <a:spcPct val="0"/>
            </a:spcBef>
            <a:spcAft>
              <a:spcPct val="35000"/>
            </a:spcAft>
          </a:pPr>
          <a:r>
            <a:rPr lang="ar-KW" sz="1600" b="1" kern="1200" dirty="0" smtClean="0">
              <a:solidFill>
                <a:schemeClr val="tx1"/>
              </a:solidFill>
              <a:cs typeface="mohammad bold art 1" pitchFamily="2" charset="-78"/>
            </a:rPr>
            <a:t>الأعمال المهمة والمرتبطة بأنشطة الأوراق المالية</a:t>
          </a:r>
          <a:endParaRPr lang="en-US" sz="1600" b="1" kern="1200" dirty="0">
            <a:solidFill>
              <a:schemeClr val="tx1"/>
            </a:solidFill>
            <a:cs typeface="mohammad bold art 1" pitchFamily="2" charset="-78"/>
          </a:endParaRPr>
        </a:p>
      </dsp:txBody>
      <dsp:txXfrm>
        <a:off x="1213390" y="2946032"/>
        <a:ext cx="1975478" cy="1022814"/>
      </dsp:txXfrm>
    </dsp:sp>
    <dsp:sp modelId="{5A1B1F9C-E8BE-4564-8369-869009D64FD6}">
      <dsp:nvSpPr>
        <dsp:cNvPr id="0" name=""/>
        <dsp:cNvSpPr/>
      </dsp:nvSpPr>
      <dsp:spPr>
        <a:xfrm>
          <a:off x="1605937" y="4023719"/>
          <a:ext cx="1777930" cy="340938"/>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lvl="0" algn="r" defTabSz="977900">
            <a:lnSpc>
              <a:spcPct val="90000"/>
            </a:lnSpc>
            <a:spcBef>
              <a:spcPct val="0"/>
            </a:spcBef>
            <a:spcAft>
              <a:spcPct val="35000"/>
            </a:spcAft>
          </a:pPr>
          <a:endParaRPr lang="en-US" sz="2200" kern="1200"/>
        </a:p>
      </dsp:txBody>
      <dsp:txXfrm>
        <a:off x="1605937" y="4023719"/>
        <a:ext cx="1777930" cy="340938"/>
      </dsp:txXfrm>
    </dsp:sp>
    <dsp:sp modelId="{40ACDD83-23FB-4298-88DC-48413F8D9F92}">
      <dsp:nvSpPr>
        <dsp:cNvPr id="0" name=""/>
        <dsp:cNvSpPr/>
      </dsp:nvSpPr>
      <dsp:spPr>
        <a:xfrm>
          <a:off x="3970228" y="1622164"/>
          <a:ext cx="1975478" cy="1022814"/>
        </a:xfrm>
        <a:prstGeom prst="rect">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44331" numCol="1" spcCol="1270" anchor="ctr" anchorCtr="0">
          <a:noAutofit/>
        </a:bodyPr>
        <a:lstStyle/>
        <a:p>
          <a:pPr lvl="0" algn="ctr" defTabSz="711200">
            <a:lnSpc>
              <a:spcPct val="90000"/>
            </a:lnSpc>
            <a:spcBef>
              <a:spcPct val="0"/>
            </a:spcBef>
            <a:spcAft>
              <a:spcPct val="35000"/>
            </a:spcAft>
          </a:pPr>
          <a:endParaRPr lang="en-US" sz="1600" kern="1200" dirty="0"/>
        </a:p>
      </dsp:txBody>
      <dsp:txXfrm>
        <a:off x="3970228" y="1622164"/>
        <a:ext cx="1975478" cy="1022814"/>
      </dsp:txXfrm>
    </dsp:sp>
    <dsp:sp modelId="{AFF8DA49-E2F6-481E-AEF5-3CABA860538F}">
      <dsp:nvSpPr>
        <dsp:cNvPr id="0" name=""/>
        <dsp:cNvSpPr/>
      </dsp:nvSpPr>
      <dsp:spPr>
        <a:xfrm>
          <a:off x="4256277" y="2409944"/>
          <a:ext cx="1777930" cy="340938"/>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lvl="0" algn="r" defTabSz="977900">
            <a:lnSpc>
              <a:spcPct val="90000"/>
            </a:lnSpc>
            <a:spcBef>
              <a:spcPct val="0"/>
            </a:spcBef>
            <a:spcAft>
              <a:spcPct val="35000"/>
            </a:spcAft>
          </a:pPr>
          <a:endParaRPr lang="en-US" sz="2200" kern="1200"/>
        </a:p>
      </dsp:txBody>
      <dsp:txXfrm>
        <a:off x="4256277" y="2409944"/>
        <a:ext cx="1777930" cy="340938"/>
      </dsp:txXfrm>
    </dsp:sp>
    <dsp:sp modelId="{C9760323-B532-4365-B69B-9996E6DE2BD4}">
      <dsp:nvSpPr>
        <dsp:cNvPr id="0" name=""/>
        <dsp:cNvSpPr/>
      </dsp:nvSpPr>
      <dsp:spPr>
        <a:xfrm>
          <a:off x="3968055" y="2924308"/>
          <a:ext cx="1975478" cy="1022814"/>
        </a:xfrm>
        <a:prstGeom prst="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44331"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cs typeface="mohammad bold art 1" pitchFamily="2" charset="-78"/>
          </a:endParaRPr>
        </a:p>
      </dsp:txBody>
      <dsp:txXfrm>
        <a:off x="3968055" y="2924308"/>
        <a:ext cx="1975478" cy="1022814"/>
      </dsp:txXfrm>
    </dsp:sp>
    <dsp:sp modelId="{0237721D-C18F-4B56-B9D5-8C58AFEF2820}">
      <dsp:nvSpPr>
        <dsp:cNvPr id="0" name=""/>
        <dsp:cNvSpPr/>
      </dsp:nvSpPr>
      <dsp:spPr>
        <a:xfrm>
          <a:off x="4256277" y="4023719"/>
          <a:ext cx="1777930" cy="340938"/>
        </a:xfrm>
        <a:prstGeom prst="rect">
          <a:avLst/>
        </a:prstGeom>
        <a:no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55880" tIns="13970" rIns="55880" bIns="13970" numCol="1" spcCol="1270" anchor="ctr" anchorCtr="0">
          <a:noAutofit/>
        </a:bodyPr>
        <a:lstStyle/>
        <a:p>
          <a:pPr lvl="0" algn="r" defTabSz="977900">
            <a:lnSpc>
              <a:spcPct val="90000"/>
            </a:lnSpc>
            <a:spcBef>
              <a:spcPct val="0"/>
            </a:spcBef>
            <a:spcAft>
              <a:spcPct val="35000"/>
            </a:spcAft>
          </a:pPr>
          <a:endParaRPr lang="en-US" sz="2200" kern="1200"/>
        </a:p>
      </dsp:txBody>
      <dsp:txXfrm>
        <a:off x="4256277" y="4023719"/>
        <a:ext cx="1777930" cy="340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097ED-540A-48F2-80AB-5A7ACE91F533}">
      <dsp:nvSpPr>
        <dsp:cNvPr id="0" name=""/>
        <dsp:cNvSpPr/>
      </dsp:nvSpPr>
      <dsp:spPr>
        <a:xfrm rot="5400000">
          <a:off x="6223003" y="115554"/>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أولاً</a:t>
          </a:r>
          <a:endParaRPr lang="en-US" sz="1400" kern="1200" dirty="0"/>
        </a:p>
      </dsp:txBody>
      <dsp:txXfrm rot="-5400000">
        <a:off x="6333475" y="262848"/>
        <a:ext cx="515532" cy="220943"/>
      </dsp:txXfrm>
    </dsp:sp>
    <dsp:sp modelId="{7EE66DD2-E0E3-471F-8C50-AA4D076A5780}">
      <dsp:nvSpPr>
        <dsp:cNvPr id="0" name=""/>
        <dsp:cNvSpPr/>
      </dsp:nvSpPr>
      <dsp:spPr>
        <a:xfrm rot="16200000">
          <a:off x="2927383" y="-2922300"/>
          <a:ext cx="478709"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فتح باب الترشح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23370" y="28451"/>
        <a:ext cx="6310106" cy="431971"/>
      </dsp:txXfrm>
    </dsp:sp>
    <dsp:sp modelId="{9F4CE7A0-4051-4210-9839-61B800E4DF68}">
      <dsp:nvSpPr>
        <dsp:cNvPr id="0" name=""/>
        <dsp:cNvSpPr/>
      </dsp:nvSpPr>
      <dsp:spPr>
        <a:xfrm rot="5400000">
          <a:off x="6223003" y="754954"/>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ثانياً</a:t>
          </a:r>
          <a:endParaRPr lang="en-US" sz="1400" kern="1200" dirty="0"/>
        </a:p>
      </dsp:txBody>
      <dsp:txXfrm rot="-5400000">
        <a:off x="6333475" y="902248"/>
        <a:ext cx="515532" cy="220943"/>
      </dsp:txXfrm>
    </dsp:sp>
    <dsp:sp modelId="{6B70DE27-013E-4931-B5D7-9B48928F86E6}">
      <dsp:nvSpPr>
        <dsp:cNvPr id="0" name=""/>
        <dsp:cNvSpPr/>
      </dsp:nvSpPr>
      <dsp:spPr>
        <a:xfrm rot="16200000">
          <a:off x="2927383" y="-2282900"/>
          <a:ext cx="478709"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التقدم للهيئة بجميع طلبات الترشيح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23370" y="667851"/>
        <a:ext cx="6310106" cy="431971"/>
      </dsp:txXfrm>
    </dsp:sp>
    <dsp:sp modelId="{29DCF5BE-1CB8-4BB3-972C-339D0C47AABA}">
      <dsp:nvSpPr>
        <dsp:cNvPr id="0" name=""/>
        <dsp:cNvSpPr/>
      </dsp:nvSpPr>
      <dsp:spPr>
        <a:xfrm rot="5400000">
          <a:off x="6223003" y="1394353"/>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ثالثاً</a:t>
          </a:r>
          <a:endParaRPr lang="en-US" sz="1400" kern="1200" dirty="0"/>
        </a:p>
      </dsp:txBody>
      <dsp:txXfrm rot="-5400000">
        <a:off x="6333475" y="1541647"/>
        <a:ext cx="515532" cy="220943"/>
      </dsp:txXfrm>
    </dsp:sp>
    <dsp:sp modelId="{A6BAF634-545E-4050-B98E-9B3237550E62}">
      <dsp:nvSpPr>
        <dsp:cNvPr id="0" name=""/>
        <dsp:cNvSpPr/>
      </dsp:nvSpPr>
      <dsp:spPr>
        <a:xfrm rot="16200000">
          <a:off x="2927383" y="-1643500"/>
          <a:ext cx="478709"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تقوم الهيئة بالبت في طلبات الترشيح لعضوية مجلس الإدارة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23370" y="1307251"/>
        <a:ext cx="6310106" cy="431971"/>
      </dsp:txXfrm>
    </dsp:sp>
    <dsp:sp modelId="{D2F733B9-4318-448A-B20C-E02E70A4B7BF}">
      <dsp:nvSpPr>
        <dsp:cNvPr id="0" name=""/>
        <dsp:cNvSpPr/>
      </dsp:nvSpPr>
      <dsp:spPr>
        <a:xfrm rot="5400000">
          <a:off x="6223003" y="2033753"/>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رابعاً</a:t>
          </a:r>
          <a:endParaRPr lang="en-US" sz="1400" kern="1200" dirty="0"/>
        </a:p>
      </dsp:txBody>
      <dsp:txXfrm rot="-5400000">
        <a:off x="6333475" y="2181047"/>
        <a:ext cx="515532" cy="220943"/>
      </dsp:txXfrm>
    </dsp:sp>
    <dsp:sp modelId="{A6F374ED-3AEF-413A-9B9B-5559B5158CA2}">
      <dsp:nvSpPr>
        <dsp:cNvPr id="0" name=""/>
        <dsp:cNvSpPr/>
      </dsp:nvSpPr>
      <dsp:spPr>
        <a:xfrm rot="16200000">
          <a:off x="2927383" y="-1004100"/>
          <a:ext cx="478709"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إخطار الشخص المرخص له بقرار الهيئة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23370" y="1946651"/>
        <a:ext cx="6310106" cy="431971"/>
      </dsp:txXfrm>
    </dsp:sp>
    <dsp:sp modelId="{A9DA8F04-9D2D-4AEB-B7E4-0B4027B955A9}">
      <dsp:nvSpPr>
        <dsp:cNvPr id="0" name=""/>
        <dsp:cNvSpPr/>
      </dsp:nvSpPr>
      <dsp:spPr>
        <a:xfrm rot="5400000">
          <a:off x="6223003" y="2793513"/>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خامساً</a:t>
          </a:r>
          <a:endParaRPr lang="en-US" sz="1400" kern="1200" dirty="0"/>
        </a:p>
      </dsp:txBody>
      <dsp:txXfrm rot="-5400000">
        <a:off x="6333475" y="2940807"/>
        <a:ext cx="515532" cy="220943"/>
      </dsp:txXfrm>
    </dsp:sp>
    <dsp:sp modelId="{8141B4E1-867D-4470-AEAC-DC33DC1DF77B}">
      <dsp:nvSpPr>
        <dsp:cNvPr id="0" name=""/>
        <dsp:cNvSpPr/>
      </dsp:nvSpPr>
      <dsp:spPr>
        <a:xfrm rot="16200000">
          <a:off x="2807023" y="-244341"/>
          <a:ext cx="719427"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إخطار الهيئة بأسماء أعضاء مجلس الإدارة خلال خمسة أيام عمل من انتخابهم في الجمعية العامة للمؤسسة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35119" y="2597803"/>
        <a:ext cx="6298355" cy="649187"/>
      </dsp:txXfrm>
    </dsp:sp>
    <dsp:sp modelId="{C26ABF40-D79B-4DD5-A4D7-65C77E20FF6C}">
      <dsp:nvSpPr>
        <dsp:cNvPr id="0" name=""/>
        <dsp:cNvSpPr/>
      </dsp:nvSpPr>
      <dsp:spPr>
        <a:xfrm rot="5400000">
          <a:off x="6223003" y="3432912"/>
          <a:ext cx="736475" cy="51553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ar-KW" sz="1400" kern="1200" dirty="0" smtClean="0"/>
            <a:t>سادساً</a:t>
          </a:r>
          <a:endParaRPr lang="en-US" sz="1400" kern="1200" dirty="0"/>
        </a:p>
      </dsp:txBody>
      <dsp:txXfrm rot="-5400000">
        <a:off x="6333475" y="3580206"/>
        <a:ext cx="515532" cy="220943"/>
      </dsp:txXfrm>
    </dsp:sp>
    <dsp:sp modelId="{816F17C0-2627-438B-A811-09F45B3D2834}">
      <dsp:nvSpPr>
        <dsp:cNvPr id="0" name=""/>
        <dsp:cNvSpPr/>
      </dsp:nvSpPr>
      <dsp:spPr>
        <a:xfrm rot="16200000">
          <a:off x="2927383" y="464882"/>
          <a:ext cx="478709" cy="633347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28016" bIns="11430" numCol="1" spcCol="1270" anchor="ctr" anchorCtr="0">
          <a:noAutofit/>
        </a:bodyPr>
        <a:lstStyle/>
        <a:p>
          <a:pPr marL="171450" lvl="1" indent="-171450" algn="r" defTabSz="800100" rtl="1">
            <a:lnSpc>
              <a:spcPct val="90000"/>
            </a:lnSpc>
            <a:spcBef>
              <a:spcPct val="0"/>
            </a:spcBef>
            <a:spcAft>
              <a:spcPct val="15000"/>
            </a:spcAft>
            <a:buChar char="••"/>
          </a:pPr>
          <a:r>
            <a:rPr lang="ar-KW" sz="1800" kern="1200" dirty="0" smtClean="0">
              <a:solidFill>
                <a:schemeClr val="tx2">
                  <a:lumMod val="50000"/>
                </a:schemeClr>
              </a:solidFill>
              <a:latin typeface="Calibri" pitchFamily="34" charset="0"/>
              <a:ea typeface="+mn-ea"/>
              <a:cs typeface="mohammad bold art 1" pitchFamily="2" charset="-78"/>
            </a:rPr>
            <a:t>تقديم طلب تعديل البيانات في سجل الأشخاص المرخص لهم للهيئة</a:t>
          </a:r>
          <a:endParaRPr lang="en-US" sz="1800" kern="1200" dirty="0">
            <a:solidFill>
              <a:schemeClr val="tx2">
                <a:lumMod val="50000"/>
              </a:schemeClr>
            </a:solidFill>
            <a:latin typeface="Calibri" pitchFamily="34" charset="0"/>
            <a:ea typeface="+mn-ea"/>
            <a:cs typeface="mohammad bold art 1" pitchFamily="2" charset="-78"/>
          </a:endParaRPr>
        </a:p>
      </dsp:txBody>
      <dsp:txXfrm rot="5400000">
        <a:off x="23370" y="3415634"/>
        <a:ext cx="6310106" cy="4319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5097ED-540A-48F2-80AB-5A7ACE91F533}">
      <dsp:nvSpPr>
        <dsp:cNvPr id="0" name=""/>
        <dsp:cNvSpPr/>
      </dsp:nvSpPr>
      <dsp:spPr>
        <a:xfrm rot="5400000">
          <a:off x="5891887" y="171488"/>
          <a:ext cx="1126024" cy="78821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ar-KW" sz="2200" kern="1200" dirty="0" smtClean="0"/>
            <a:t>أولاً</a:t>
          </a:r>
          <a:endParaRPr lang="en-US" sz="2200" kern="1200" dirty="0"/>
        </a:p>
      </dsp:txBody>
      <dsp:txXfrm rot="-5400000">
        <a:off x="6060791" y="396694"/>
        <a:ext cx="788217" cy="337807"/>
      </dsp:txXfrm>
    </dsp:sp>
    <dsp:sp modelId="{7EE66DD2-E0E3-471F-8C50-AA4D076A5780}">
      <dsp:nvSpPr>
        <dsp:cNvPr id="0" name=""/>
        <dsp:cNvSpPr/>
      </dsp:nvSpPr>
      <dsp:spPr>
        <a:xfrm rot="16200000">
          <a:off x="2664437" y="-2661852"/>
          <a:ext cx="731915" cy="606079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KW" sz="2000" kern="1200" dirty="0" smtClean="0">
              <a:solidFill>
                <a:schemeClr val="tx2">
                  <a:lumMod val="50000"/>
                </a:schemeClr>
              </a:solidFill>
              <a:latin typeface="Calibri" pitchFamily="34" charset="0"/>
              <a:ea typeface="+mn-ea"/>
              <a:cs typeface="mohammad bold art 1" pitchFamily="2" charset="-78"/>
            </a:rPr>
            <a:t>تقديم طلبات الترشيح للوظائف واجبة التسجيل إلى الهيئة</a:t>
          </a:r>
          <a:endParaRPr lang="en-US" sz="2000" kern="1200" dirty="0">
            <a:solidFill>
              <a:schemeClr val="tx2">
                <a:lumMod val="50000"/>
              </a:schemeClr>
            </a:solidFill>
            <a:latin typeface="Calibri" pitchFamily="34" charset="0"/>
            <a:ea typeface="+mn-ea"/>
            <a:cs typeface="mohammad bold art 1" pitchFamily="2" charset="-78"/>
          </a:endParaRPr>
        </a:p>
      </dsp:txBody>
      <dsp:txXfrm rot="5400000">
        <a:off x="35729" y="38314"/>
        <a:ext cx="6025061" cy="660457"/>
      </dsp:txXfrm>
    </dsp:sp>
    <dsp:sp modelId="{9F4CE7A0-4051-4210-9839-61B800E4DF68}">
      <dsp:nvSpPr>
        <dsp:cNvPr id="0" name=""/>
        <dsp:cNvSpPr/>
      </dsp:nvSpPr>
      <dsp:spPr>
        <a:xfrm rot="5400000">
          <a:off x="5891887" y="1149090"/>
          <a:ext cx="1126024" cy="78821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ar-KW" sz="2200" kern="1200" dirty="0" smtClean="0"/>
            <a:t>ثانياً</a:t>
          </a:r>
          <a:endParaRPr lang="en-US" sz="2200" kern="1200" dirty="0"/>
        </a:p>
      </dsp:txBody>
      <dsp:txXfrm rot="-5400000">
        <a:off x="6060791" y="1374296"/>
        <a:ext cx="788217" cy="337807"/>
      </dsp:txXfrm>
    </dsp:sp>
    <dsp:sp modelId="{6B70DE27-013E-4931-B5D7-9B48928F86E6}">
      <dsp:nvSpPr>
        <dsp:cNvPr id="0" name=""/>
        <dsp:cNvSpPr/>
      </dsp:nvSpPr>
      <dsp:spPr>
        <a:xfrm rot="16200000">
          <a:off x="2664437" y="-1684250"/>
          <a:ext cx="731915" cy="606079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KW" sz="2000" kern="1200" dirty="0" smtClean="0">
              <a:solidFill>
                <a:schemeClr val="tx2">
                  <a:lumMod val="50000"/>
                </a:schemeClr>
              </a:solidFill>
              <a:latin typeface="Calibri" pitchFamily="34" charset="0"/>
              <a:ea typeface="+mn-ea"/>
              <a:cs typeface="mohammad bold art 1" pitchFamily="2" charset="-78"/>
            </a:rPr>
            <a:t>تقوم الهيئة بالبت في طلبات الترشيح للوظائف واجبة التسجيل</a:t>
          </a:r>
          <a:endParaRPr lang="en-US" sz="2000" b="1" kern="1200" dirty="0">
            <a:solidFill>
              <a:schemeClr val="tx2">
                <a:lumMod val="50000"/>
              </a:schemeClr>
            </a:solidFill>
            <a:latin typeface="Calibri" pitchFamily="34" charset="0"/>
            <a:ea typeface="+mn-ea"/>
            <a:cs typeface="mohammad bold art 1" pitchFamily="2" charset="-78"/>
          </a:endParaRPr>
        </a:p>
      </dsp:txBody>
      <dsp:txXfrm rot="5400000">
        <a:off x="35729" y="1015916"/>
        <a:ext cx="6025061" cy="660457"/>
      </dsp:txXfrm>
    </dsp:sp>
    <dsp:sp modelId="{29DCF5BE-1CB8-4BB3-972C-339D0C47AABA}">
      <dsp:nvSpPr>
        <dsp:cNvPr id="0" name=""/>
        <dsp:cNvSpPr/>
      </dsp:nvSpPr>
      <dsp:spPr>
        <a:xfrm rot="5400000">
          <a:off x="5891887" y="2126692"/>
          <a:ext cx="1126024" cy="78821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ar-KW" sz="2200" kern="1200" dirty="0" smtClean="0"/>
            <a:t>ثالثاً</a:t>
          </a:r>
          <a:endParaRPr lang="en-US" sz="2200" kern="1200" dirty="0"/>
        </a:p>
      </dsp:txBody>
      <dsp:txXfrm rot="-5400000">
        <a:off x="6060791" y="2351898"/>
        <a:ext cx="788217" cy="337807"/>
      </dsp:txXfrm>
    </dsp:sp>
    <dsp:sp modelId="{A6BAF634-545E-4050-B98E-9B3237550E62}">
      <dsp:nvSpPr>
        <dsp:cNvPr id="0" name=""/>
        <dsp:cNvSpPr/>
      </dsp:nvSpPr>
      <dsp:spPr>
        <a:xfrm rot="16200000">
          <a:off x="2664437" y="-706648"/>
          <a:ext cx="731915" cy="606079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KW" sz="2000" kern="1200" dirty="0" smtClean="0">
              <a:solidFill>
                <a:schemeClr val="tx2">
                  <a:lumMod val="50000"/>
                </a:schemeClr>
              </a:solidFill>
              <a:latin typeface="Calibri" pitchFamily="34" charset="0"/>
              <a:ea typeface="+mn-ea"/>
              <a:cs typeface="mohammad bold art 1" pitchFamily="2" charset="-78"/>
            </a:rPr>
            <a:t>إخطار الشخص المرخص له بقرار الهيئة</a:t>
          </a:r>
          <a:endParaRPr lang="en-US" sz="2000" kern="1200" dirty="0">
            <a:solidFill>
              <a:schemeClr val="tx2">
                <a:lumMod val="50000"/>
              </a:schemeClr>
            </a:solidFill>
            <a:latin typeface="Calibri" pitchFamily="34" charset="0"/>
            <a:ea typeface="+mn-ea"/>
            <a:cs typeface="mohammad bold art 1" pitchFamily="2" charset="-78"/>
          </a:endParaRPr>
        </a:p>
      </dsp:txBody>
      <dsp:txXfrm rot="5400000">
        <a:off x="35729" y="1993518"/>
        <a:ext cx="6025061" cy="660457"/>
      </dsp:txXfrm>
    </dsp:sp>
    <dsp:sp modelId="{D2F733B9-4318-448A-B20C-E02E70A4B7BF}">
      <dsp:nvSpPr>
        <dsp:cNvPr id="0" name=""/>
        <dsp:cNvSpPr/>
      </dsp:nvSpPr>
      <dsp:spPr>
        <a:xfrm rot="5400000">
          <a:off x="5891887" y="3104294"/>
          <a:ext cx="1126024" cy="78821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ar-KW" sz="2200" kern="1200" dirty="0" smtClean="0"/>
            <a:t>رابعاً</a:t>
          </a:r>
          <a:endParaRPr lang="en-US" sz="2200" kern="1200" dirty="0"/>
        </a:p>
      </dsp:txBody>
      <dsp:txXfrm rot="-5400000">
        <a:off x="6060791" y="3329500"/>
        <a:ext cx="788217" cy="337807"/>
      </dsp:txXfrm>
    </dsp:sp>
    <dsp:sp modelId="{A6F374ED-3AEF-413A-9B9B-5559B5158CA2}">
      <dsp:nvSpPr>
        <dsp:cNvPr id="0" name=""/>
        <dsp:cNvSpPr/>
      </dsp:nvSpPr>
      <dsp:spPr>
        <a:xfrm rot="16200000">
          <a:off x="2664437" y="270953"/>
          <a:ext cx="731915" cy="6060790"/>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42240" bIns="12700" numCol="1" spcCol="1270" anchor="ctr" anchorCtr="0">
          <a:noAutofit/>
        </a:bodyPr>
        <a:lstStyle/>
        <a:p>
          <a:pPr marL="228600" lvl="1" indent="-228600" algn="r" defTabSz="889000" rtl="1">
            <a:lnSpc>
              <a:spcPct val="90000"/>
            </a:lnSpc>
            <a:spcBef>
              <a:spcPct val="0"/>
            </a:spcBef>
            <a:spcAft>
              <a:spcPct val="15000"/>
            </a:spcAft>
            <a:buChar char="••"/>
          </a:pPr>
          <a:r>
            <a:rPr lang="ar-KW" sz="2000" kern="1200" dirty="0" smtClean="0">
              <a:solidFill>
                <a:schemeClr val="tx2">
                  <a:lumMod val="50000"/>
                </a:schemeClr>
              </a:solidFill>
              <a:latin typeface="Calibri" pitchFamily="34" charset="0"/>
              <a:ea typeface="+mn-ea"/>
              <a:cs typeface="mohammad bold art 1" pitchFamily="2" charset="-78"/>
            </a:rPr>
            <a:t>تقديم طلب تعديل البيانات في سجل الأشخاص المرخص لهم</a:t>
          </a:r>
          <a:endParaRPr lang="en-US" sz="2000" kern="1200" dirty="0">
            <a:solidFill>
              <a:schemeClr val="tx2">
                <a:lumMod val="50000"/>
              </a:schemeClr>
            </a:solidFill>
            <a:latin typeface="Calibri" pitchFamily="34" charset="0"/>
            <a:ea typeface="+mn-ea"/>
            <a:cs typeface="mohammad bold art 1" pitchFamily="2" charset="-78"/>
          </a:endParaRPr>
        </a:p>
      </dsp:txBody>
      <dsp:txXfrm rot="5400000">
        <a:off x="35729" y="2971120"/>
        <a:ext cx="6025061" cy="660457"/>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18/12/2018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r-KW" sz="1200" dirty="0" smtClean="0">
                <a:solidFill>
                  <a:srgbClr val="FF0000"/>
                </a:solidFill>
                <a:latin typeface="Calibri" pitchFamily="34" charset="0"/>
              </a:rPr>
              <a:t>يسر</a:t>
            </a:r>
            <a:r>
              <a:rPr lang="ar-KW" sz="1200" dirty="0" smtClean="0">
                <a:solidFill>
                  <a:schemeClr val="tx2"/>
                </a:solidFill>
                <a:latin typeface="Calibri" pitchFamily="34" charset="0"/>
              </a:rPr>
              <a:t> إدارة التراخيص والتسجيل توضيح الإجراءات الخاصة بآلية الترشح للمناصب والوظائف واجبة التسجيل و آلية التسجيل.</a:t>
            </a:r>
            <a:r>
              <a:rPr lang="ar-KW" sz="1200" baseline="0" dirty="0" smtClean="0">
                <a:solidFill>
                  <a:schemeClr val="tx2"/>
                </a:solidFill>
                <a:latin typeface="Calibri" pitchFamily="34" charset="0"/>
              </a:rPr>
              <a:t> </a:t>
            </a:r>
            <a:r>
              <a:rPr lang="ar-KW" sz="1200" dirty="0" smtClean="0">
                <a:solidFill>
                  <a:schemeClr val="tx2"/>
                </a:solidFill>
                <a:latin typeface="Calibri" pitchFamily="34" charset="0"/>
              </a:rPr>
              <a:t>حتى يتسنى للأشخاص المرخص لهم تطبيق الإجراءات </a:t>
            </a:r>
            <a:r>
              <a:rPr lang="ar-KW" sz="1200" dirty="0" smtClean="0">
                <a:solidFill>
                  <a:schemeClr val="bg2">
                    <a:lumMod val="25000"/>
                  </a:schemeClr>
                </a:solidFill>
                <a:latin typeface="Calibri" pitchFamily="34" charset="0"/>
              </a:rPr>
              <a:t>بالطريقة المثلى</a:t>
            </a:r>
            <a:r>
              <a:rPr lang="ar-KW" sz="1200" dirty="0" smtClean="0">
                <a:solidFill>
                  <a:schemeClr val="tx2"/>
                </a:solidFill>
                <a:latin typeface="Calibri" pitchFamily="34" charset="0"/>
              </a:rPr>
              <a:t> </a:t>
            </a:r>
            <a:r>
              <a:rPr lang="ar-KW" sz="1200" dirty="0" smtClean="0">
                <a:solidFill>
                  <a:srgbClr val="FF0000"/>
                </a:solidFill>
                <a:latin typeface="Calibri" pitchFamily="34" charset="0"/>
              </a:rPr>
              <a:t>للتسهيل على الشركات المرخص لهم عملية الترشح و </a:t>
            </a:r>
            <a:r>
              <a:rPr lang="ar-KW" sz="1200" dirty="0" smtClean="0">
                <a:solidFill>
                  <a:schemeClr val="tx2"/>
                </a:solidFill>
                <a:latin typeface="Calibri" pitchFamily="34" charset="0"/>
              </a:rPr>
              <a:t>توفيراً للوقت والجهد.</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r" rtl="1">
              <a:buFont typeface="Arial" panose="020B0604020202020204" pitchFamily="34" charset="0"/>
              <a:buChar char="•"/>
            </a:pPr>
            <a:r>
              <a:rPr lang="ar-KW" dirty="0" smtClean="0"/>
              <a:t>تاريخ التسجيل يكون تاريخ انعقاد الجمعية</a:t>
            </a:r>
            <a:r>
              <a:rPr lang="ar-KW" baseline="0" dirty="0" smtClean="0"/>
              <a:t> العامة العادية </a:t>
            </a:r>
          </a:p>
          <a:p>
            <a:pPr marL="171450" indent="-171450" algn="r" rtl="1">
              <a:buFont typeface="Arial" panose="020B0604020202020204" pitchFamily="34" charset="0"/>
              <a:buChar char="•"/>
            </a:pPr>
            <a:r>
              <a:rPr lang="ar-KW" baseline="0" dirty="0" smtClean="0"/>
              <a:t>  يجب على الشخص المرخص له مراعاة إخطار الهيئة بأسماء  أعضاء مجلس الإدارة خلال </a:t>
            </a:r>
            <a:r>
              <a:rPr lang="ar-KW" u="sng" baseline="0" dirty="0" smtClean="0"/>
              <a:t>خمسة أيام </a:t>
            </a:r>
            <a:r>
              <a:rPr lang="ar-KW" u="none" baseline="0" dirty="0" smtClean="0"/>
              <a:t>عمل من تاريخ شغلهم للمنصب سواء عن طريق الانتخاب في الجمعية العامة للشركة أو استدعاء العضو الاحتياطي أو تغيير ممثل الشخص الاعتباري. </a:t>
            </a:r>
          </a:p>
          <a:p>
            <a:pPr marL="171450" indent="-171450" algn="r" rtl="1">
              <a:buFont typeface="Arial" panose="020B0604020202020204" pitchFamily="34" charset="0"/>
              <a:buChar char="•"/>
            </a:pPr>
            <a:r>
              <a:rPr lang="ar-KW" u="none" baseline="0" dirty="0" smtClean="0"/>
              <a:t>تقديم طلب تعديل البيانات في سجل الأشخاص المرخص لهم بعد الانتهاء من الإجراءات الازمة بإصدار شهادة عضوية مجلس الإدارة.</a:t>
            </a:r>
            <a:endParaRPr lang="en-US" u="sng" dirty="0" smtClean="0"/>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1940320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r-KW" dirty="0" smtClean="0"/>
              <a:t>ملحق رقم 4 </a:t>
            </a:r>
            <a:endParaRPr lang="en-US" dirty="0" smtClean="0"/>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4147225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ar-KW" baseline="0" dirty="0" smtClean="0"/>
              <a:t> يجب على الشخص المرخص له مراعاة عدم مزاولة المرشح للوظيفة قبل التقدم بطلب تعديل البيانات في سجل الأشخاص المرخص لهم لتسجيل المرشح للوظيفة واجبة التسجيل ،  على أن يكون تاريخ تقديم طلب تعديل البيانات </a:t>
            </a:r>
            <a:r>
              <a:rPr lang="ar-KW" u="sng" baseline="0" dirty="0" smtClean="0"/>
              <a:t>قبل تاريخ التسجيل أو نفس اليوم</a:t>
            </a:r>
            <a:r>
              <a:rPr lang="ar-KW"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799863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KW" dirty="0" smtClean="0"/>
              <a:t>المسمى الوظيفي للشخص المسجل بالوظائف واجبة التسجيل يجب أن يكون ملائما ومتوافق لطبيعة الوظيفة واجبة التسجيل المسجل بها في سجلات الهيئة أو المراد تسجيلها.</a:t>
            </a:r>
          </a:p>
          <a:p>
            <a:pPr algn="r" rtl="1"/>
            <a:r>
              <a:rPr lang="ar-KW" dirty="0" smtClean="0"/>
              <a:t>موقع الشخص المسجل بالوظيفة واجبة التسجيل على الهيكل التنظيمي يجب أن يكون متوافق مع طبيعة الوظيفة المسجل بها أو المراد تسجيلها. </a:t>
            </a:r>
          </a:p>
          <a:p>
            <a:pPr algn="r" rtl="1"/>
            <a:r>
              <a:rPr lang="ar-KW" dirty="0" smtClean="0"/>
              <a:t> يجب على الشخص المرخص له مراعاة عدم مزاولة المرشح للوظيفة قبل التقدم بطلب تعديل البيانات في سجل الأشخاص المرخص لهم لتسجيل المرشح للوظيفة واجبة التسجيل ،  على أن يكون تاريخ تقديم طلب تعديل البيانات قبل تاريخ التسجيل أو نفس اليوم. </a:t>
            </a:r>
          </a:p>
          <a:p>
            <a:pPr algn="r" rtl="1"/>
            <a:r>
              <a:rPr lang="ar-KW" dirty="0" smtClean="0"/>
              <a:t>أهمية تزويد رقم البطاقة المدنية ويجب أن يكون الشخص مقيم في دولة الكويت </a:t>
            </a:r>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3386897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200" b="0" i="0" u="none" strike="noStrike" kern="1200" cap="none" spc="0" normalizeH="0" baseline="0" noProof="0" dirty="0" smtClean="0">
                <a:ln>
                  <a:noFill/>
                </a:ln>
                <a:solidFill>
                  <a:prstClr val="black"/>
                </a:solidFill>
                <a:effectLst/>
                <a:uLnTx/>
                <a:uFillTx/>
                <a:latin typeface="+mn-lt"/>
                <a:ea typeface="+mn-ea"/>
                <a:cs typeface="+mn-cs"/>
              </a:rPr>
              <a:t>خمسة أيام عمل عائدة على شغور الوظائف واجبة التسجيل ووظيفة الرئيس التنفيذي من تاريخ الشغور على أن يبلغ الشخص المرخص له الهيئة.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ar-KW" sz="1200" b="0" i="0" u="none" strike="noStrike" kern="1200" cap="none" spc="0" normalizeH="0" baseline="0" noProof="0" dirty="0" smtClean="0">
                <a:ln>
                  <a:noFill/>
                </a:ln>
                <a:solidFill>
                  <a:prstClr val="black"/>
                </a:solidFill>
                <a:effectLst/>
                <a:uLnTx/>
                <a:uFillTx/>
                <a:latin typeface="+mn-lt"/>
                <a:ea typeface="+mn-ea"/>
                <a:cs typeface="+mn-cs"/>
              </a:rPr>
              <a:t>المادة (3-2-11) أوجبت على الشخص المرخص له تكليف أحد أعضاء مجلس إدارة الشركة أو أحد كبار تنفيذيه المسجلين للقيام بأعمال الرئيس التنفيذي عند شغور وظيفته وذلك إلى حين تعيين رئيس تنفيذي جديد، فإنه يتعين على الشخص المرخص له القيام بهذا التكليف على الفور وذلك لأهمية شغل هذه الوظيفة المهمة لديه باعتبارها على رأس الهيكل الإداري لديه، بحيث يتم إخطار الهيئة بشغور هذه الوظيفة واسم الشخص المكلف بها خلال </a:t>
            </a:r>
            <a:r>
              <a:rPr kumimoji="0" lang="ar-KW" sz="1200" b="0" i="0" u="sng" strike="noStrike" kern="1200" cap="none" spc="0" normalizeH="0" baseline="0" noProof="0" dirty="0" smtClean="0">
                <a:ln>
                  <a:noFill/>
                </a:ln>
                <a:solidFill>
                  <a:prstClr val="black"/>
                </a:solidFill>
                <a:effectLst/>
                <a:uLnTx/>
                <a:uFillTx/>
                <a:latin typeface="+mn-lt"/>
                <a:ea typeface="+mn-ea"/>
                <a:cs typeface="+mn-cs"/>
              </a:rPr>
              <a:t>خمسة أيام عمل من تاريخ شغورها.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1128258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9543968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gn="r" rtl="1">
              <a:buFont typeface="Arial" panose="020B0604020202020204" pitchFamily="34" charset="0"/>
              <a:buChar char="•"/>
            </a:pPr>
            <a:r>
              <a:rPr lang="ar-KW" dirty="0" smtClean="0"/>
              <a:t>يتعين على الشخص المرخص له مراعاة كيفية تعيين الرئيس التنفيذي</a:t>
            </a:r>
          </a:p>
          <a:p>
            <a:pPr marL="171450" indent="-171450" algn="r" rtl="1">
              <a:buFont typeface="Arial" panose="020B0604020202020204" pitchFamily="34" charset="0"/>
              <a:buChar char="•"/>
            </a:pPr>
            <a:r>
              <a:rPr lang="ar-KW" dirty="0" smtClean="0"/>
              <a:t>يتعين فصل اختصاصات مجلس إدارة الشركة عن اختصاصات الإدارة التنفيذية بما يضمن الاستقلالية الكاملة، وذلك حتى يتسنى لمجلس</a:t>
            </a:r>
            <a:r>
              <a:rPr lang="ar-KW" baseline="0" dirty="0" smtClean="0"/>
              <a:t> الإدارة مراقبة عمل الإدارة التنفيذية ومتابعة إدارة المديرين، بالإضافة إلى أن قرارات مجلس الإدارة تؤثر على أداء الشركة ومركزها المالي. مفاد ما سبق، تلتزم الشركة بالفصل التام بين أعضاء مجلس الإدارة وأعضاء أو أفراد الإدارة التنفيذية، وذلك كون أن من اختصاصات مجلس الإدارة ممارسة الرقابة على الإدارة التنفيذية والاضطلاع على أدائها. </a:t>
            </a:r>
          </a:p>
          <a:p>
            <a:pPr marL="171450" indent="-171450" algn="r" rtl="1">
              <a:buFont typeface="Arial" panose="020B0604020202020204" pitchFamily="34" charset="0"/>
              <a:buChar char="•"/>
            </a:pPr>
            <a:r>
              <a:rPr lang="ar-KW" baseline="0" dirty="0" smtClean="0"/>
              <a:t>تعريف الرئيس التنفيذي: " </a:t>
            </a:r>
            <a:r>
              <a:rPr lang="ar-KW" sz="1200" kern="1200" baseline="0" dirty="0" smtClean="0">
                <a:solidFill>
                  <a:schemeClr val="tx1"/>
                </a:solidFill>
                <a:latin typeface="+mn-lt"/>
                <a:ea typeface="+mn-ea"/>
                <a:cs typeface="+mn-cs"/>
              </a:rPr>
              <a:t>الشخص الذي يعينه مجلس إدارة الشركة من بين أعضاء المجلس أو من </a:t>
            </a:r>
            <a:r>
              <a:rPr lang="ar-KW" sz="1200" kern="1200" baseline="0" dirty="0" smtClean="0">
                <a:solidFill>
                  <a:schemeClr val="tx1"/>
                </a:solidFill>
                <a:latin typeface="+mn-lt"/>
                <a:ea typeface="+mn-ea"/>
                <a:cs typeface="+mn-cs"/>
              </a:rPr>
              <a:t>غيرهم وتكون </a:t>
            </a:r>
            <a:r>
              <a:rPr lang="ar-KW" sz="1200" kern="1200" baseline="0" dirty="0" smtClean="0">
                <a:solidFill>
                  <a:schemeClr val="tx1"/>
                </a:solidFill>
                <a:latin typeface="+mn-lt"/>
                <a:ea typeface="+mn-ea"/>
                <a:cs typeface="+mn-cs"/>
              </a:rPr>
              <a:t>تبعيته لمجلس الإدارة مباشرة، يناط به إدارة كافة الأعمال التنفيذية </a:t>
            </a:r>
            <a:r>
              <a:rPr lang="ar-KW" sz="1200" kern="1200" baseline="0" dirty="0" smtClean="0">
                <a:solidFill>
                  <a:schemeClr val="tx1"/>
                </a:solidFill>
                <a:latin typeface="+mn-lt"/>
                <a:ea typeface="+mn-ea"/>
                <a:cs typeface="+mn-cs"/>
              </a:rPr>
              <a:t>المتعلقة بالأنشطة </a:t>
            </a:r>
            <a:r>
              <a:rPr lang="ar-KW" sz="1200" kern="1200" baseline="0" dirty="0" smtClean="0">
                <a:solidFill>
                  <a:schemeClr val="tx1"/>
                </a:solidFill>
                <a:latin typeface="+mn-lt"/>
                <a:ea typeface="+mn-ea"/>
                <a:cs typeface="+mn-cs"/>
              </a:rPr>
              <a:t>الأساسية للشركة، وذلك وفقاً للمسؤوليات والصلاحيات الممنوحة </a:t>
            </a:r>
            <a:r>
              <a:rPr lang="ar-KW" sz="1200" kern="1200" baseline="0" dirty="0" smtClean="0">
                <a:solidFill>
                  <a:schemeClr val="tx1"/>
                </a:solidFill>
                <a:latin typeface="+mn-lt"/>
                <a:ea typeface="+mn-ea"/>
                <a:cs typeface="+mn-cs"/>
              </a:rPr>
              <a:t>له. ويشمل </a:t>
            </a:r>
            <a:r>
              <a:rPr lang="ar-KW" sz="1200" kern="1200" baseline="0" dirty="0" smtClean="0">
                <a:solidFill>
                  <a:schemeClr val="tx1"/>
                </a:solidFill>
                <a:latin typeface="+mn-lt"/>
                <a:ea typeface="+mn-ea"/>
                <a:cs typeface="+mn-cs"/>
              </a:rPr>
              <a:t>كذلك المدير العام للشركة ذات المسؤولية المحدودة." </a:t>
            </a:r>
          </a:p>
          <a:p>
            <a:pPr marL="171450" indent="-171450" algn="r" rtl="1">
              <a:buFont typeface="Arial" panose="020B0604020202020204" pitchFamily="34" charset="0"/>
              <a:buChar char="•"/>
            </a:pPr>
            <a:r>
              <a:rPr lang="ar-KW" sz="1200" kern="1200" baseline="0" dirty="0" smtClean="0">
                <a:solidFill>
                  <a:schemeClr val="tx1"/>
                </a:solidFill>
                <a:latin typeface="+mn-lt"/>
                <a:ea typeface="+mn-ea"/>
                <a:cs typeface="+mn-cs"/>
              </a:rPr>
              <a:t>1. </a:t>
            </a:r>
            <a:r>
              <a:rPr lang="ar-KW" sz="1200" b="1" kern="1200" baseline="0" dirty="0" smtClean="0">
                <a:solidFill>
                  <a:schemeClr val="tx1"/>
                </a:solidFill>
                <a:latin typeface="+mn-lt"/>
                <a:ea typeface="+mn-ea"/>
                <a:cs typeface="+mn-cs"/>
              </a:rPr>
              <a:t>إذا كان الرئيس التنفيذي </a:t>
            </a:r>
            <a:r>
              <a:rPr lang="ar-KW" sz="1200" b="1" u="sng" kern="1200" baseline="0" dirty="0" smtClean="0">
                <a:solidFill>
                  <a:schemeClr val="tx1"/>
                </a:solidFill>
                <a:latin typeface="+mn-lt"/>
                <a:ea typeface="+mn-ea"/>
                <a:cs typeface="+mn-cs"/>
              </a:rPr>
              <a:t>هو أحد </a:t>
            </a:r>
            <a:r>
              <a:rPr lang="ar-KW" sz="1200" b="1" kern="1200" baseline="0" dirty="0" smtClean="0">
                <a:solidFill>
                  <a:schemeClr val="tx1"/>
                </a:solidFill>
                <a:latin typeface="+mn-lt"/>
                <a:ea typeface="+mn-ea"/>
                <a:cs typeface="+mn-cs"/>
              </a:rPr>
              <a:t>أعضاء مجلس الإدارة، فإنه </a:t>
            </a:r>
            <a:r>
              <a:rPr lang="ar-KW" sz="1200" b="1" u="sng" kern="1200" baseline="0" dirty="0" smtClean="0">
                <a:solidFill>
                  <a:schemeClr val="tx1"/>
                </a:solidFill>
                <a:latin typeface="+mn-lt"/>
                <a:ea typeface="+mn-ea"/>
                <a:cs typeface="+mn-cs"/>
              </a:rPr>
              <a:t>لا يجوز </a:t>
            </a:r>
            <a:r>
              <a:rPr lang="ar-KW" sz="1200" b="1" kern="1200" baseline="0" dirty="0" smtClean="0">
                <a:solidFill>
                  <a:schemeClr val="tx1"/>
                </a:solidFill>
                <a:latin typeface="+mn-lt"/>
                <a:ea typeface="+mn-ea"/>
                <a:cs typeface="+mn-cs"/>
              </a:rPr>
              <a:t>الجمع بين وظيفة الرئيس التنفيذي ووظيفة كبار التنفيذيين ووظيفة ممثل نشاط في شخص واحد.</a:t>
            </a:r>
          </a:p>
          <a:p>
            <a:pPr marL="171450" indent="-171450" algn="r" rtl="1">
              <a:buFont typeface="Arial" panose="020B0604020202020204" pitchFamily="34" charset="0"/>
              <a:buChar char="•"/>
            </a:pPr>
            <a:r>
              <a:rPr lang="ar-KW" sz="1200" b="1" kern="1200" baseline="0" dirty="0" smtClean="0">
                <a:solidFill>
                  <a:schemeClr val="tx1"/>
                </a:solidFill>
                <a:latin typeface="+mn-lt"/>
                <a:ea typeface="+mn-ea"/>
                <a:cs typeface="+mn-cs"/>
              </a:rPr>
              <a:t>2. إذا كان الرئيس التنفيذي </a:t>
            </a:r>
            <a:r>
              <a:rPr lang="ar-KW" sz="1200" b="1" u="sng" kern="1200" baseline="0" dirty="0" smtClean="0">
                <a:solidFill>
                  <a:schemeClr val="tx1"/>
                </a:solidFill>
                <a:latin typeface="+mn-lt"/>
                <a:ea typeface="+mn-ea"/>
                <a:cs typeface="+mn-cs"/>
              </a:rPr>
              <a:t>لا يعد </a:t>
            </a:r>
            <a:r>
              <a:rPr lang="ar-KW" sz="1200" b="1" kern="1200" baseline="0" dirty="0" smtClean="0">
                <a:solidFill>
                  <a:schemeClr val="tx1"/>
                </a:solidFill>
                <a:latin typeface="+mn-lt"/>
                <a:ea typeface="+mn-ea"/>
                <a:cs typeface="+mn-cs"/>
              </a:rPr>
              <a:t>أحد أعضاء مجلس الإدارة، فإنه</a:t>
            </a:r>
            <a:r>
              <a:rPr lang="ar-KW" sz="1200" b="1" u="sng" kern="1200" baseline="0" dirty="0" smtClean="0">
                <a:solidFill>
                  <a:schemeClr val="tx1"/>
                </a:solidFill>
                <a:latin typeface="+mn-lt"/>
                <a:ea typeface="+mn-ea"/>
                <a:cs typeface="+mn-cs"/>
              </a:rPr>
              <a:t> يجوز </a:t>
            </a:r>
            <a:r>
              <a:rPr lang="ar-KW" sz="1200" b="1" kern="1200" baseline="0" dirty="0" smtClean="0">
                <a:solidFill>
                  <a:schemeClr val="tx1"/>
                </a:solidFill>
                <a:latin typeface="+mn-lt"/>
                <a:ea typeface="+mn-ea"/>
                <a:cs typeface="+mn-cs"/>
              </a:rPr>
              <a:t>الجمع بين وظيفة الرئيس التنفيذي ووظيفة كبار التنفيذيين ووظيفة ممثل نشاط في شخص واحد</a:t>
            </a:r>
            <a:r>
              <a:rPr lang="ar-KW" sz="1200" kern="1200" baseline="0" dirty="0" smtClean="0">
                <a:solidFill>
                  <a:schemeClr val="tx1"/>
                </a:solidFill>
                <a:latin typeface="+mn-lt"/>
                <a:ea typeface="+mn-ea"/>
                <a:cs typeface="+mn-cs"/>
              </a:rPr>
              <a:t>.</a:t>
            </a:r>
          </a:p>
          <a:p>
            <a:pPr marL="171450" indent="-171450" algn="r" rtl="1">
              <a:buFont typeface="Arial" panose="020B0604020202020204" pitchFamily="34" charset="0"/>
              <a:buChar char="•"/>
            </a:pPr>
            <a:r>
              <a:rPr lang="ar-KW" sz="1200" kern="1200" baseline="0" dirty="0" smtClean="0">
                <a:solidFill>
                  <a:schemeClr val="tx1"/>
                </a:solidFill>
                <a:latin typeface="+mn-lt"/>
                <a:ea typeface="+mn-ea"/>
                <a:cs typeface="+mn-cs"/>
              </a:rPr>
              <a:t>باختصار يجوز الآتي: 1- عضو مجلس إدارة + الرئيس التنفيذي، 2- الرئيس التنفيذي + كبار التنفيذيين، 3- الرئيس التنفيذي + كبار التنفيذيين + ممثل نشاط.</a:t>
            </a:r>
          </a:p>
          <a:p>
            <a:pPr marL="171450" indent="-171450" algn="r" rtl="1">
              <a:buFont typeface="Arial" panose="020B0604020202020204" pitchFamily="34" charset="0"/>
              <a:buChar char="•"/>
            </a:pPr>
            <a:r>
              <a:rPr lang="ar-KW" sz="1200" kern="1200" baseline="0" dirty="0" smtClean="0">
                <a:solidFill>
                  <a:schemeClr val="tx1"/>
                </a:solidFill>
                <a:latin typeface="+mn-lt"/>
                <a:ea typeface="+mn-ea"/>
                <a:cs typeface="+mn-cs"/>
              </a:rPr>
              <a:t>لا يجوز الآتي: 1- عضو مجلس الإدارة + الرئيس التنفيذي +كبار التنفيذيين، 2- عضو مجلس إدارة + الرئيس التنفيذي + كبار التنفيذيين + ممثل نشاط </a:t>
            </a:r>
          </a:p>
          <a:p>
            <a:pPr marL="0" indent="0" algn="r" rtl="1">
              <a:buFont typeface="Arial" panose="020B0604020202020204" pitchFamily="34" charset="0"/>
              <a:buNone/>
            </a:pPr>
            <a:endParaRPr lang="ar-KW"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1096640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18</a:t>
            </a:fld>
            <a:endParaRPr lang="en-GB"/>
          </a:p>
        </p:txBody>
      </p:sp>
    </p:spTree>
    <p:extLst>
      <p:ext uri="{BB962C8B-B14F-4D97-AF65-F5344CB8AC3E}">
        <p14:creationId xmlns:p14="http://schemas.microsoft.com/office/powerpoint/2010/main" val="4218368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2529094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just" rtl="1" fontAlgn="base">
              <a:spcAft>
                <a:spcPct val="0"/>
              </a:spcAft>
            </a:pPr>
            <a:r>
              <a:rPr lang="ar-KW" sz="2000" dirty="0" smtClean="0">
                <a:solidFill>
                  <a:schemeClr val="tx2">
                    <a:lumMod val="50000"/>
                  </a:schemeClr>
                </a:solidFill>
                <a:latin typeface="Calibri" pitchFamily="34" charset="0"/>
                <a:cs typeface="mohammad bold art 1" pitchFamily="2" charset="-78"/>
              </a:rPr>
              <a:t>حددت أحكام المادة  (3-2-1) من الكتاب الخامس الأشخاص المعنين بشغل الوظائف واجبة التسجيل، حيث نصت المادة على ما يلي:</a:t>
            </a:r>
            <a:endParaRPr lang="en-US" sz="2000" dirty="0" smtClean="0">
              <a:solidFill>
                <a:schemeClr val="tx2">
                  <a:lumMod val="50000"/>
                </a:schemeClr>
              </a:solidFill>
              <a:latin typeface="Calibri" pitchFamily="34" charset="0"/>
              <a:cs typeface="mohammad bold art 1" pitchFamily="2" charset="-78"/>
            </a:endParaRPr>
          </a:p>
          <a:p>
            <a:pPr marL="0" lvl="0" indent="0" algn="just" rtl="1" fontAlgn="base">
              <a:spcAft>
                <a:spcPct val="0"/>
              </a:spcAft>
              <a:buNone/>
            </a:pPr>
            <a:endParaRPr lang="ar-KW" sz="1800" dirty="0" smtClean="0">
              <a:solidFill>
                <a:srgbClr val="8C8A26"/>
              </a:solidFill>
              <a:latin typeface="Calibri" pitchFamily="34" charset="0"/>
              <a:cs typeface="mohammad bold art 1" pitchFamily="2" charset="-78"/>
            </a:endParaRPr>
          </a:p>
          <a:p>
            <a:pPr lvl="1" indent="-342900" algn="just" rtl="1" fontAlgn="base">
              <a:spcAft>
                <a:spcPct val="0"/>
              </a:spcAft>
              <a:buFontTx/>
              <a:buChar char="-"/>
            </a:pPr>
            <a:r>
              <a:rPr lang="ar-KW" sz="2000" dirty="0" smtClean="0">
                <a:solidFill>
                  <a:schemeClr val="tx2">
                    <a:lumMod val="50000"/>
                  </a:schemeClr>
                </a:solidFill>
                <a:latin typeface="Calibri" pitchFamily="34" charset="0"/>
                <a:cs typeface="mohammad bold art 1" pitchFamily="2" charset="-78"/>
              </a:rPr>
              <a:t>يتعين على الشخص المرخص له الذي يزاول أنشطة الأوراق المالية شغل الوظائف واجبة التسجيل الواردة في المادة (3-2-2) من هذا الكتاب. </a:t>
            </a:r>
          </a:p>
          <a:p>
            <a:pPr lvl="1" indent="-342900" algn="just" rtl="1" fontAlgn="base">
              <a:spcAft>
                <a:spcPct val="0"/>
              </a:spcAft>
              <a:buFontTx/>
              <a:buChar char="-"/>
            </a:pPr>
            <a:r>
              <a:rPr lang="ar-KW" sz="2000" dirty="0" smtClean="0">
                <a:solidFill>
                  <a:schemeClr val="tx2">
                    <a:lumMod val="50000"/>
                  </a:schemeClr>
                </a:solidFill>
                <a:latin typeface="Calibri" pitchFamily="34" charset="0"/>
                <a:cs typeface="mohammad bold art 1" pitchFamily="2" charset="-78"/>
              </a:rPr>
              <a:t>ويجب</a:t>
            </a:r>
            <a:r>
              <a:rPr lang="ar-KW" sz="2000" baseline="0" dirty="0" smtClean="0">
                <a:solidFill>
                  <a:schemeClr val="tx2">
                    <a:lumMod val="50000"/>
                  </a:schemeClr>
                </a:solidFill>
                <a:latin typeface="Calibri" pitchFamily="34" charset="0"/>
                <a:cs typeface="mohammad bold art 1" pitchFamily="2" charset="-78"/>
              </a:rPr>
              <a:t> على من يشغل الوظائف واجبة التسجيل أن يكون شخصاً طبيعياً.</a:t>
            </a:r>
            <a:endParaRPr lang="ar-KW" sz="2000" dirty="0" smtClean="0">
              <a:solidFill>
                <a:schemeClr val="tx2">
                  <a:lumMod val="50000"/>
                </a:schemeClr>
              </a:solidFill>
              <a:latin typeface="Calibri" pitchFamily="34" charset="0"/>
              <a:cs typeface="mohammad bold art 1" pitchFamily="2" charset="-78"/>
            </a:endParaRPr>
          </a:p>
          <a:p>
            <a:pPr lvl="1" indent="-342900" algn="just" rtl="1" fontAlgn="base">
              <a:spcAft>
                <a:spcPct val="0"/>
              </a:spcAft>
              <a:buFontTx/>
              <a:buChar char="-"/>
            </a:pPr>
            <a:r>
              <a:rPr lang="ar-KW" sz="2000" dirty="0" smtClean="0">
                <a:solidFill>
                  <a:schemeClr val="tx2">
                    <a:lumMod val="50000"/>
                  </a:schemeClr>
                </a:solidFill>
                <a:latin typeface="Calibri" pitchFamily="34" charset="0"/>
                <a:cs typeface="mohammad bold art 1" pitchFamily="2" charset="-78"/>
              </a:rPr>
              <a:t>يعتبر منصب عضو مجلس إدارة الشخص المرخص له منصباً واجباً التسجيل. </a:t>
            </a:r>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481714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962817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2502116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3506689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2259450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2487164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dirty="0" smtClean="0"/>
              <a:t>ملحق رقم 4 </a:t>
            </a:r>
            <a:endParaRPr lang="en-US" dirty="0" smtClean="0"/>
          </a:p>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2311591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18/12/2018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18/12/2018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18/12/2018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18/12/2018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18/12/2018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18/12/2018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3.png"/><Relationship Id="rId7" Type="http://schemas.openxmlformats.org/officeDocument/2006/relationships/diagramQuickStyle" Target="../diagrams/quickStyle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4.png"/><Relationship Id="rId9" Type="http://schemas.microsoft.com/office/2007/relationships/diagramDrawing" Target="../diagrams/drawing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3.png"/><Relationship Id="rId7" Type="http://schemas.openxmlformats.org/officeDocument/2006/relationships/diagramQuickStyle" Target="../diagrams/quickStyle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4.png"/><Relationship Id="rId9" Type="http://schemas.microsoft.com/office/2007/relationships/diagramDrawing" Target="../diagrams/drawing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7.jpe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png"/><Relationship Id="rId7" Type="http://schemas.openxmlformats.org/officeDocument/2006/relationships/diagramQuickStyle" Target="../diagrams/quickStyle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4.png"/><Relationship Id="rId9" Type="http://schemas.microsoft.com/office/2007/relationships/diagramDrawing" Target="../diagrams/drawing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2068" y="13407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832848" cy="3024336"/>
          </a:xfrm>
        </p:spPr>
        <p:txBody>
          <a:bodyPr>
            <a:normAutofit fontScale="55000" lnSpcReduction="20000"/>
          </a:bodyPr>
          <a:lstStyle/>
          <a:p>
            <a:pPr lvl="0">
              <a:spcAft>
                <a:spcPts val="800"/>
              </a:spcAft>
            </a:pPr>
            <a:r>
              <a:rPr lang="ar-KW" sz="5800" b="1" dirty="0">
                <a:solidFill>
                  <a:srgbClr val="1F497D"/>
                </a:solidFill>
                <a:cs typeface="mohammad bold art 1" pitchFamily="2" charset="-78"/>
              </a:rPr>
              <a:t>متطلبات والتزامات الشخص المرخص له</a:t>
            </a:r>
            <a:endParaRPr lang="en-US" sz="5800" b="1" dirty="0">
              <a:solidFill>
                <a:srgbClr val="1F497D"/>
              </a:solidFill>
              <a:cs typeface="mohammad bold art 1" pitchFamily="2" charset="-78"/>
            </a:endParaRPr>
          </a:p>
          <a:p>
            <a:pPr lvl="0" rtl="1">
              <a:spcAft>
                <a:spcPts val="800"/>
              </a:spcAft>
            </a:pPr>
            <a:r>
              <a:rPr lang="ar-KW" sz="5800" b="1" dirty="0">
                <a:solidFill>
                  <a:srgbClr val="1F497D"/>
                </a:solidFill>
                <a:cs typeface="mohammad bold art 1" pitchFamily="2" charset="-78"/>
              </a:rPr>
              <a:t> بشأن المناصب والوظائف واجبة التسجيل</a:t>
            </a:r>
            <a:endParaRPr lang="en-US" sz="5800" b="1" dirty="0">
              <a:solidFill>
                <a:srgbClr val="1F497D"/>
              </a:solidFill>
              <a:cs typeface="mohammad bold art 1" pitchFamily="2" charset="-78"/>
            </a:endParaRPr>
          </a:p>
          <a:p>
            <a:endParaRPr lang="ar-KW" sz="5900" b="1" dirty="0" smtClean="0">
              <a:solidFill>
                <a:srgbClr val="1F497D"/>
              </a:solidFill>
              <a:cs typeface="mohammad bold art 1" pitchFamily="2" charset="-78"/>
            </a:endParaRPr>
          </a:p>
          <a:p>
            <a:r>
              <a:rPr lang="ar-KW" sz="5100" b="1" dirty="0" smtClean="0">
                <a:solidFill>
                  <a:srgbClr val="1F497D"/>
                </a:solidFill>
                <a:cs typeface="mohammad bold art 1" pitchFamily="2" charset="-78"/>
              </a:rPr>
              <a:t>إدارة  التراخيص والتسجيل</a:t>
            </a:r>
          </a:p>
          <a:p>
            <a:endParaRPr lang="ar-KW" sz="4200" b="1" dirty="0" smtClean="0">
              <a:solidFill>
                <a:srgbClr val="1F497D"/>
              </a:solidFill>
              <a:cs typeface="mohammad bold art 1" pitchFamily="2" charset="-78"/>
            </a:endParaRPr>
          </a:p>
          <a:p>
            <a:r>
              <a:rPr lang="ar-KW" sz="4200" b="1" dirty="0" smtClean="0">
                <a:solidFill>
                  <a:srgbClr val="1F497D"/>
                </a:solidFill>
                <a:cs typeface="mohammad bold art 1" pitchFamily="2" charset="-78"/>
              </a:rPr>
              <a:t>ديسمبر 2018</a:t>
            </a:r>
          </a:p>
        </p:txBody>
      </p:sp>
      <p:pic>
        <p:nvPicPr>
          <p:cNvPr id="7" name="Picture 6"/>
          <p:cNvPicPr>
            <a:picLocks noChangeAspect="1"/>
          </p:cNvPicPr>
          <p:nvPr/>
        </p:nvPicPr>
        <p:blipFill>
          <a:blip r:embed="rId2"/>
          <a:stretch>
            <a:fillRect/>
          </a:stretch>
        </p:blipFill>
        <p:spPr>
          <a:xfrm>
            <a:off x="0" y="1"/>
            <a:ext cx="1952128" cy="6857999"/>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الإجراءات الخاصة بآلية الترشح لمناصب مجلس الإدارة </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cxnSp>
        <p:nvCxnSpPr>
          <p:cNvPr id="10" name="Straight Connector 9"/>
          <p:cNvCxnSpPr/>
          <p:nvPr/>
        </p:nvCxnSpPr>
        <p:spPr>
          <a:xfrm>
            <a:off x="3563888" y="121278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graphicFrame>
        <p:nvGraphicFramePr>
          <p:cNvPr id="11" name="Diagram 10"/>
          <p:cNvGraphicFramePr/>
          <p:nvPr>
            <p:extLst>
              <p:ext uri="{D42A27DB-BD31-4B8C-83A1-F6EECF244321}">
                <p14:modId xmlns:p14="http://schemas.microsoft.com/office/powerpoint/2010/main" val="2586800002"/>
              </p:ext>
            </p:extLst>
          </p:nvPr>
        </p:nvGraphicFramePr>
        <p:xfrm>
          <a:off x="1115616" y="1620912"/>
          <a:ext cx="6849008"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964260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آلية تقديم طلب تعديل البيانات في سجل الأشخاص المرخص لهم</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cxnSp>
        <p:nvCxnSpPr>
          <p:cNvPr id="10" name="Straight Connector 9"/>
          <p:cNvCxnSpPr/>
          <p:nvPr/>
        </p:nvCxnSpPr>
        <p:spPr>
          <a:xfrm>
            <a:off x="3687367" y="123104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
        <p:nvSpPr>
          <p:cNvPr id="1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rtl="1" fontAlgn="base">
              <a:spcAft>
                <a:spcPct val="0"/>
              </a:spcAft>
              <a:buFont typeface="Arial" panose="020B0604020202020204" pitchFamily="34" charset="0"/>
              <a:buNone/>
            </a:pPr>
            <a:r>
              <a:rPr lang="ar-KW" sz="2800" dirty="0" smtClean="0">
                <a:solidFill>
                  <a:srgbClr val="10253F"/>
                </a:solidFill>
                <a:latin typeface="Calibri" pitchFamily="34" charset="0"/>
                <a:cs typeface="mohammad bold art 1" pitchFamily="2" charset="-78"/>
              </a:rPr>
              <a:t>يتم تقديم طلب تعديل البيانات وفق الآلية المتبعة لتسجيل المناصب واجبة التسجيل:</a:t>
            </a:r>
            <a:endParaRPr lang="ar-KW" sz="2800" dirty="0">
              <a:solidFill>
                <a:srgbClr val="10253F"/>
              </a:solidFill>
              <a:latin typeface="Calibri" pitchFamily="34" charset="0"/>
              <a:cs typeface="mohammad bold art 1" pitchFamily="2" charset="-78"/>
            </a:endParaRPr>
          </a:p>
        </p:txBody>
      </p:sp>
      <p:graphicFrame>
        <p:nvGraphicFramePr>
          <p:cNvPr id="15" name="Table 14"/>
          <p:cNvGraphicFramePr>
            <a:graphicFrameLocks noGrp="1"/>
          </p:cNvGraphicFramePr>
          <p:nvPr>
            <p:extLst>
              <p:ext uri="{D42A27DB-BD31-4B8C-83A1-F6EECF244321}">
                <p14:modId xmlns:p14="http://schemas.microsoft.com/office/powerpoint/2010/main" val="1927876314"/>
              </p:ext>
            </p:extLst>
          </p:nvPr>
        </p:nvGraphicFramePr>
        <p:xfrm>
          <a:off x="533399" y="2713969"/>
          <a:ext cx="8124480" cy="2398609"/>
        </p:xfrm>
        <a:graphic>
          <a:graphicData uri="http://schemas.openxmlformats.org/drawingml/2006/table">
            <a:tbl>
              <a:tblPr firstRow="1" bandRow="1">
                <a:tableStyleId>{5C22544A-7EE6-4342-B048-85BDC9FD1C3A}</a:tableStyleId>
              </a:tblPr>
              <a:tblGrid>
                <a:gridCol w="1354080">
                  <a:extLst>
                    <a:ext uri="{9D8B030D-6E8A-4147-A177-3AD203B41FA5}">
                      <a16:colId xmlns:a16="http://schemas.microsoft.com/office/drawing/2014/main" val="2776175936"/>
                    </a:ext>
                  </a:extLst>
                </a:gridCol>
                <a:gridCol w="1354080">
                  <a:extLst>
                    <a:ext uri="{9D8B030D-6E8A-4147-A177-3AD203B41FA5}">
                      <a16:colId xmlns:a16="http://schemas.microsoft.com/office/drawing/2014/main" val="3690754766"/>
                    </a:ext>
                  </a:extLst>
                </a:gridCol>
                <a:gridCol w="1354080">
                  <a:extLst>
                    <a:ext uri="{9D8B030D-6E8A-4147-A177-3AD203B41FA5}">
                      <a16:colId xmlns:a16="http://schemas.microsoft.com/office/drawing/2014/main" val="2077398486"/>
                    </a:ext>
                  </a:extLst>
                </a:gridCol>
                <a:gridCol w="1354080">
                  <a:extLst>
                    <a:ext uri="{9D8B030D-6E8A-4147-A177-3AD203B41FA5}">
                      <a16:colId xmlns:a16="http://schemas.microsoft.com/office/drawing/2014/main" val="1757395778"/>
                    </a:ext>
                  </a:extLst>
                </a:gridCol>
                <a:gridCol w="1354080">
                  <a:extLst>
                    <a:ext uri="{9D8B030D-6E8A-4147-A177-3AD203B41FA5}">
                      <a16:colId xmlns:a16="http://schemas.microsoft.com/office/drawing/2014/main" val="3741474949"/>
                    </a:ext>
                  </a:extLst>
                </a:gridCol>
                <a:gridCol w="1354080">
                  <a:extLst>
                    <a:ext uri="{9D8B030D-6E8A-4147-A177-3AD203B41FA5}">
                      <a16:colId xmlns:a16="http://schemas.microsoft.com/office/drawing/2014/main" val="3243290320"/>
                    </a:ext>
                  </a:extLst>
                </a:gridCol>
              </a:tblGrid>
              <a:tr h="1336031">
                <a:tc>
                  <a:txBody>
                    <a:bodyPr/>
                    <a:lstStyle/>
                    <a:p>
                      <a:pPr marL="0" algn="ctr" defTabSz="914400" rtl="0" eaLnBrk="1" latinLnBrk="0" hangingPunct="1"/>
                      <a:endParaRPr lang="en-US" sz="1400" b="1" kern="1200" dirty="0" smtClean="0">
                        <a:solidFill>
                          <a:schemeClr val="lt1"/>
                        </a:solidFill>
                        <a:latin typeface="+mn-lt"/>
                        <a:ea typeface="+mn-ea"/>
                        <a:cs typeface="mohammad bold art 1" pitchFamily="2" charset="-78"/>
                      </a:endParaRPr>
                    </a:p>
                    <a:p>
                      <a:pPr marL="0" algn="ctr" defTabSz="914400" rtl="0" eaLnBrk="1" latinLnBrk="0" hangingPunct="1"/>
                      <a:r>
                        <a:rPr lang="ar-KW" sz="1400" b="1" kern="1200" dirty="0" smtClean="0">
                          <a:solidFill>
                            <a:schemeClr val="lt1"/>
                          </a:solidFill>
                          <a:latin typeface="+mn-lt"/>
                          <a:ea typeface="+mn-ea"/>
                          <a:cs typeface="mohammad bold art 1" pitchFamily="2" charset="-78"/>
                        </a:rPr>
                        <a:t>البريد الإلكتروني</a:t>
                      </a:r>
                      <a:endParaRPr lang="en-US" sz="1400" b="1" kern="1200" dirty="0" smtClean="0">
                        <a:solidFill>
                          <a:schemeClr val="lt1"/>
                        </a:solidFill>
                        <a:latin typeface="+mn-lt"/>
                        <a:ea typeface="+mn-ea"/>
                        <a:cs typeface="mohammad bold art 1" pitchFamily="2" charset="-78"/>
                      </a:endParaRPr>
                    </a:p>
                    <a:p>
                      <a:pPr marL="0" algn="ctr" defTabSz="914400" rtl="0" eaLnBrk="1" latinLnBrk="0" hangingPunct="1"/>
                      <a:endParaRPr lang="en-US" sz="1400" b="1" kern="1200" dirty="0" smtClean="0">
                        <a:solidFill>
                          <a:schemeClr val="lt1"/>
                        </a:solidFill>
                        <a:latin typeface="+mn-lt"/>
                        <a:ea typeface="+mn-ea"/>
                        <a:cs typeface="mohammad bold art 1" pitchFamily="2" charset="-78"/>
                      </a:endParaRPr>
                    </a:p>
                    <a:p>
                      <a:pPr marL="0" algn="ctr" defTabSz="914400" rtl="0" eaLnBrk="1" latinLnBrk="0" hangingPunct="1"/>
                      <a:endParaRPr lang="en-US" sz="1400" b="1" kern="1200" dirty="0">
                        <a:solidFill>
                          <a:schemeClr val="lt1"/>
                        </a:solidFill>
                        <a:latin typeface="+mn-lt"/>
                        <a:ea typeface="+mn-ea"/>
                        <a:cs typeface="mohammad bold art 1" pitchFamily="2" charset="-78"/>
                      </a:endParaRPr>
                    </a:p>
                  </a:txBody>
                  <a:tcPr anchor="ctr">
                    <a:solidFill>
                      <a:srgbClr val="17375E"/>
                    </a:solidFill>
                  </a:tcPr>
                </a:tc>
                <a:tc>
                  <a:txBody>
                    <a:bodyPr/>
                    <a:lstStyle/>
                    <a:p>
                      <a:pPr marL="0" algn="ctr" defTabSz="914400" rtl="0" eaLnBrk="1" latinLnBrk="0" hangingPunct="1"/>
                      <a:r>
                        <a:rPr lang="ar-KW" sz="1400" b="1" kern="1200" dirty="0" smtClean="0">
                          <a:solidFill>
                            <a:schemeClr val="lt1"/>
                          </a:solidFill>
                          <a:latin typeface="+mn-lt"/>
                          <a:ea typeface="+mn-ea"/>
                          <a:cs typeface="mohammad bold art 1" pitchFamily="2" charset="-78"/>
                        </a:rPr>
                        <a:t>رقم الهاتف (النقال)</a:t>
                      </a:r>
                      <a:endParaRPr lang="en-US" sz="1400" b="1" kern="1200" dirty="0">
                        <a:solidFill>
                          <a:schemeClr val="lt1"/>
                        </a:solidFill>
                        <a:latin typeface="+mn-lt"/>
                        <a:ea typeface="+mn-ea"/>
                        <a:cs typeface="mohammad bold art 1" pitchFamily="2" charset="-78"/>
                      </a:endParaRPr>
                    </a:p>
                  </a:txBody>
                  <a:tcPr anchor="ctr">
                    <a:solidFill>
                      <a:srgbClr val="17375E"/>
                    </a:solidFill>
                  </a:tcPr>
                </a:tc>
                <a:tc>
                  <a:txBody>
                    <a:bodyPr/>
                    <a:lstStyle/>
                    <a:p>
                      <a:pPr marL="0" algn="ctr" defTabSz="914400" rtl="0" eaLnBrk="1" latinLnBrk="0" hangingPunct="1"/>
                      <a:r>
                        <a:rPr lang="ar-KW" sz="1400" b="1" kern="1200" dirty="0" smtClean="0">
                          <a:solidFill>
                            <a:schemeClr val="lt1"/>
                          </a:solidFill>
                          <a:latin typeface="+mn-lt"/>
                          <a:ea typeface="+mn-ea"/>
                          <a:cs typeface="mohammad bold art 1" pitchFamily="2" charset="-78"/>
                        </a:rPr>
                        <a:t>رقم البطاقة المدنية / رقم جواز السفر</a:t>
                      </a:r>
                      <a:endParaRPr lang="en-US" sz="1400" b="1" kern="1200" dirty="0">
                        <a:solidFill>
                          <a:schemeClr val="lt1"/>
                        </a:solidFill>
                        <a:latin typeface="+mn-lt"/>
                        <a:ea typeface="+mn-ea"/>
                        <a:cs typeface="mohammad bold art 1" pitchFamily="2" charset="-78"/>
                      </a:endParaRPr>
                    </a:p>
                  </a:txBody>
                  <a:tcPr anchor="ctr">
                    <a:solidFill>
                      <a:srgbClr val="17375E"/>
                    </a:solidFill>
                  </a:tcPr>
                </a:tc>
                <a:tc>
                  <a:txBody>
                    <a:bodyPr/>
                    <a:lstStyle/>
                    <a:p>
                      <a:pPr marL="0" algn="ctr" defTabSz="914400" rtl="0" eaLnBrk="1" latinLnBrk="0" hangingPunct="1"/>
                      <a:r>
                        <a:rPr lang="ar-KW" sz="1400" b="1" kern="1200" dirty="0" smtClean="0">
                          <a:solidFill>
                            <a:schemeClr val="lt1"/>
                          </a:solidFill>
                          <a:latin typeface="+mn-lt"/>
                          <a:ea typeface="+mn-ea"/>
                          <a:cs typeface="mohammad bold art 1" pitchFamily="2" charset="-78"/>
                        </a:rPr>
                        <a:t>ممثل عن </a:t>
                      </a:r>
                      <a:endParaRPr lang="en-US" sz="1400" b="1" kern="1200" dirty="0">
                        <a:solidFill>
                          <a:schemeClr val="lt1"/>
                        </a:solidFill>
                        <a:latin typeface="+mn-lt"/>
                        <a:ea typeface="+mn-ea"/>
                        <a:cs typeface="mohammad bold art 1" pitchFamily="2" charset="-78"/>
                      </a:endParaRPr>
                    </a:p>
                  </a:txBody>
                  <a:tcPr anchor="ctr">
                    <a:solidFill>
                      <a:srgbClr val="17375E"/>
                    </a:solidFill>
                  </a:tcPr>
                </a:tc>
                <a:tc>
                  <a:txBody>
                    <a:bodyPr/>
                    <a:lstStyle/>
                    <a:p>
                      <a:pPr marL="0" algn="ctr" defTabSz="914400" rtl="0" eaLnBrk="1" latinLnBrk="0" hangingPunct="1"/>
                      <a:r>
                        <a:rPr lang="ar-KW" sz="1400" b="1" kern="1200" dirty="0" smtClean="0">
                          <a:solidFill>
                            <a:schemeClr val="lt1"/>
                          </a:solidFill>
                          <a:latin typeface="+mn-lt"/>
                          <a:ea typeface="+mn-ea"/>
                          <a:cs typeface="mohammad bold art 1" pitchFamily="2" charset="-78"/>
                        </a:rPr>
                        <a:t>المنصب</a:t>
                      </a:r>
                      <a:endParaRPr lang="en-US" sz="1400" b="1" kern="1200" dirty="0">
                        <a:solidFill>
                          <a:schemeClr val="lt1"/>
                        </a:solidFill>
                        <a:latin typeface="+mn-lt"/>
                        <a:ea typeface="+mn-ea"/>
                        <a:cs typeface="mohammad bold art 1" pitchFamily="2" charset="-78"/>
                      </a:endParaRPr>
                    </a:p>
                  </a:txBody>
                  <a:tcPr anchor="ctr">
                    <a:solidFill>
                      <a:srgbClr val="17375E"/>
                    </a:solidFill>
                  </a:tcPr>
                </a:tc>
                <a:tc>
                  <a:txBody>
                    <a:bodyPr/>
                    <a:lstStyle/>
                    <a:p>
                      <a:pPr marL="0" algn="ctr" defTabSz="914400" rtl="0" eaLnBrk="1" latinLnBrk="0" hangingPunct="1"/>
                      <a:r>
                        <a:rPr lang="ar-KW" sz="1400" b="1" kern="1200" dirty="0" smtClean="0">
                          <a:solidFill>
                            <a:schemeClr val="lt1"/>
                          </a:solidFill>
                          <a:latin typeface="+mn-lt"/>
                          <a:ea typeface="+mn-ea"/>
                          <a:cs typeface="mohammad bold art 1" pitchFamily="2" charset="-78"/>
                        </a:rPr>
                        <a:t>اسم العضو</a:t>
                      </a:r>
                      <a:endParaRPr lang="en-US" sz="1400" b="1" kern="1200" dirty="0">
                        <a:solidFill>
                          <a:schemeClr val="lt1"/>
                        </a:solidFill>
                        <a:latin typeface="+mn-lt"/>
                        <a:ea typeface="+mn-ea"/>
                        <a:cs typeface="mohammad bold art 1" pitchFamily="2" charset="-78"/>
                      </a:endParaRPr>
                    </a:p>
                  </a:txBody>
                  <a:tcPr anchor="ctr">
                    <a:solidFill>
                      <a:srgbClr val="17375E"/>
                    </a:solidFill>
                  </a:tcPr>
                </a:tc>
                <a:extLst>
                  <a:ext uri="{0D108BD9-81ED-4DB2-BD59-A6C34878D82A}">
                    <a16:rowId xmlns:a16="http://schemas.microsoft.com/office/drawing/2014/main" val="4176651190"/>
                  </a:ext>
                </a:extLst>
              </a:tr>
              <a:tr h="1062578">
                <a:tc>
                  <a:txBody>
                    <a:bodyPr/>
                    <a:lstStyle/>
                    <a:p>
                      <a:endParaRPr lang="en-US" dirty="0" smtClean="0"/>
                    </a:p>
                    <a:p>
                      <a:endParaRPr lang="en-US" dirty="0" smtClean="0"/>
                    </a:p>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extLst>
                  <a:ext uri="{0D108BD9-81ED-4DB2-BD59-A6C34878D82A}">
                    <a16:rowId xmlns:a16="http://schemas.microsoft.com/office/drawing/2014/main" val="1395824469"/>
                  </a:ext>
                </a:extLst>
              </a:tr>
            </a:tbl>
          </a:graphicData>
        </a:graphic>
      </p:graphicFrame>
    </p:spTree>
    <p:extLst>
      <p:ext uri="{BB962C8B-B14F-4D97-AF65-F5344CB8AC3E}">
        <p14:creationId xmlns:p14="http://schemas.microsoft.com/office/powerpoint/2010/main" val="27908792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الإجراءات الخاصة بآلية الترشح للوظائف 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cxnSp>
        <p:nvCxnSpPr>
          <p:cNvPr id="10" name="Straight Connector 9"/>
          <p:cNvCxnSpPr/>
          <p:nvPr/>
        </p:nvCxnSpPr>
        <p:spPr>
          <a:xfrm>
            <a:off x="3563888" y="123104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graphicFrame>
        <p:nvGraphicFramePr>
          <p:cNvPr id="12" name="Diagram 11"/>
          <p:cNvGraphicFramePr/>
          <p:nvPr>
            <p:extLst>
              <p:ext uri="{D42A27DB-BD31-4B8C-83A1-F6EECF244321}">
                <p14:modId xmlns:p14="http://schemas.microsoft.com/office/powerpoint/2010/main" val="2858064209"/>
              </p:ext>
            </p:extLst>
          </p:nvPr>
        </p:nvGraphicFramePr>
        <p:xfrm>
          <a:off x="1115616" y="1620912"/>
          <a:ext cx="6849008" cy="4064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1907062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آلية تقديم طلب تعديل البيانات في سجل الأشخاص المرخص لهم</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cxnSp>
        <p:nvCxnSpPr>
          <p:cNvPr id="10" name="Straight Connector 9"/>
          <p:cNvCxnSpPr/>
          <p:nvPr/>
        </p:nvCxnSpPr>
        <p:spPr>
          <a:xfrm>
            <a:off x="3601988" y="123104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
        <p:nvSpPr>
          <p:cNvPr id="1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rtl="1" fontAlgn="base">
              <a:spcAft>
                <a:spcPct val="0"/>
              </a:spcAft>
              <a:buNone/>
            </a:pPr>
            <a:r>
              <a:rPr lang="ar-KW" sz="2800" dirty="0">
                <a:solidFill>
                  <a:srgbClr val="10253F"/>
                </a:solidFill>
                <a:latin typeface="Calibri" pitchFamily="34" charset="0"/>
                <a:cs typeface="mohammad bold art 1" pitchFamily="2" charset="-78"/>
              </a:rPr>
              <a:t>يتم تقديم طلب تعديل البيانات وفق الآلية المتبعة لتسجيل الوظائف واجبة التسجيل: </a:t>
            </a:r>
            <a:endParaRPr lang="en-US" sz="2800" dirty="0">
              <a:solidFill>
                <a:srgbClr val="10253F"/>
              </a:solidFill>
              <a:latin typeface="Calibri" pitchFamily="34" charset="0"/>
              <a:cs typeface="mohammad bold art 1" pitchFamily="2" charset="-78"/>
            </a:endParaRPr>
          </a:p>
        </p:txBody>
      </p:sp>
      <p:graphicFrame>
        <p:nvGraphicFramePr>
          <p:cNvPr id="11" name="Table 10"/>
          <p:cNvGraphicFramePr>
            <a:graphicFrameLocks noGrp="1"/>
          </p:cNvGraphicFramePr>
          <p:nvPr>
            <p:extLst>
              <p:ext uri="{D42A27DB-BD31-4B8C-83A1-F6EECF244321}">
                <p14:modId xmlns:p14="http://schemas.microsoft.com/office/powerpoint/2010/main" val="3155440937"/>
              </p:ext>
            </p:extLst>
          </p:nvPr>
        </p:nvGraphicFramePr>
        <p:xfrm>
          <a:off x="571500" y="2693956"/>
          <a:ext cx="8001000" cy="2379917"/>
        </p:xfrm>
        <a:graphic>
          <a:graphicData uri="http://schemas.openxmlformats.org/drawingml/2006/table">
            <a:tbl>
              <a:tblPr firstRow="1" bandRow="1">
                <a:tableStyleId>{5C22544A-7EE6-4342-B048-85BDC9FD1C3A}</a:tableStyleId>
              </a:tblPr>
              <a:tblGrid>
                <a:gridCol w="1000125">
                  <a:extLst>
                    <a:ext uri="{9D8B030D-6E8A-4147-A177-3AD203B41FA5}">
                      <a16:colId xmlns:a16="http://schemas.microsoft.com/office/drawing/2014/main" val="84233517"/>
                    </a:ext>
                  </a:extLst>
                </a:gridCol>
                <a:gridCol w="1000125">
                  <a:extLst>
                    <a:ext uri="{9D8B030D-6E8A-4147-A177-3AD203B41FA5}">
                      <a16:colId xmlns:a16="http://schemas.microsoft.com/office/drawing/2014/main" val="140615313"/>
                    </a:ext>
                  </a:extLst>
                </a:gridCol>
                <a:gridCol w="1000125">
                  <a:extLst>
                    <a:ext uri="{9D8B030D-6E8A-4147-A177-3AD203B41FA5}">
                      <a16:colId xmlns:a16="http://schemas.microsoft.com/office/drawing/2014/main" val="3935533881"/>
                    </a:ext>
                  </a:extLst>
                </a:gridCol>
                <a:gridCol w="1000125">
                  <a:extLst>
                    <a:ext uri="{9D8B030D-6E8A-4147-A177-3AD203B41FA5}">
                      <a16:colId xmlns:a16="http://schemas.microsoft.com/office/drawing/2014/main" val="4092230528"/>
                    </a:ext>
                  </a:extLst>
                </a:gridCol>
                <a:gridCol w="1000125">
                  <a:extLst>
                    <a:ext uri="{9D8B030D-6E8A-4147-A177-3AD203B41FA5}">
                      <a16:colId xmlns:a16="http://schemas.microsoft.com/office/drawing/2014/main" val="3026237154"/>
                    </a:ext>
                  </a:extLst>
                </a:gridCol>
                <a:gridCol w="1000125">
                  <a:extLst>
                    <a:ext uri="{9D8B030D-6E8A-4147-A177-3AD203B41FA5}">
                      <a16:colId xmlns:a16="http://schemas.microsoft.com/office/drawing/2014/main" val="1138501447"/>
                    </a:ext>
                  </a:extLst>
                </a:gridCol>
                <a:gridCol w="1000125">
                  <a:extLst>
                    <a:ext uri="{9D8B030D-6E8A-4147-A177-3AD203B41FA5}">
                      <a16:colId xmlns:a16="http://schemas.microsoft.com/office/drawing/2014/main" val="2127264209"/>
                    </a:ext>
                  </a:extLst>
                </a:gridCol>
                <a:gridCol w="1000125">
                  <a:extLst>
                    <a:ext uri="{9D8B030D-6E8A-4147-A177-3AD203B41FA5}">
                      <a16:colId xmlns:a16="http://schemas.microsoft.com/office/drawing/2014/main" val="3885345341"/>
                    </a:ext>
                  </a:extLst>
                </a:gridCol>
              </a:tblGrid>
              <a:tr h="1191197">
                <a:tc>
                  <a:txBody>
                    <a:bodyPr/>
                    <a:lstStyle/>
                    <a:p>
                      <a:pPr algn="ctr"/>
                      <a:r>
                        <a:rPr lang="ar-KW" sz="1400" dirty="0" smtClean="0">
                          <a:cs typeface="mohammad bold art 1" pitchFamily="2" charset="-78"/>
                        </a:rPr>
                        <a:t>تاريخ التسجيل</a:t>
                      </a:r>
                      <a:endParaRPr lang="en-US" sz="1400" dirty="0">
                        <a:cs typeface="mohammad bold art 1" pitchFamily="2" charset="-78"/>
                      </a:endParaRPr>
                    </a:p>
                  </a:txBody>
                  <a:tcPr anchor="ctr">
                    <a:solidFill>
                      <a:srgbClr val="17375E"/>
                    </a:solidFill>
                  </a:tcPr>
                </a:tc>
                <a:tc>
                  <a:txBody>
                    <a:bodyPr/>
                    <a:lstStyle/>
                    <a:p>
                      <a:pPr algn="ctr"/>
                      <a:r>
                        <a:rPr lang="ar-KW" sz="1400" dirty="0" smtClean="0">
                          <a:cs typeface="mohammad bold art 1" pitchFamily="2" charset="-78"/>
                        </a:rPr>
                        <a:t>البريد الإلكتروني </a:t>
                      </a:r>
                      <a:endParaRPr lang="en-US" sz="1400" dirty="0">
                        <a:cs typeface="mohammad bold art 1" pitchFamily="2" charset="-78"/>
                      </a:endParaRPr>
                    </a:p>
                  </a:txBody>
                  <a:tcPr anchor="ctr">
                    <a:solidFill>
                      <a:schemeClr val="tx2">
                        <a:lumMod val="75000"/>
                      </a:schemeClr>
                    </a:solidFill>
                  </a:tcPr>
                </a:tc>
                <a:tc>
                  <a:txBody>
                    <a:bodyPr/>
                    <a:lstStyle/>
                    <a:p>
                      <a:pPr algn="ctr"/>
                      <a:r>
                        <a:rPr lang="ar-KW" sz="1400" dirty="0" smtClean="0">
                          <a:cs typeface="mohammad bold art 1" pitchFamily="2" charset="-78"/>
                        </a:rPr>
                        <a:t>رقم الهاتف (النقال)</a:t>
                      </a:r>
                      <a:endParaRPr lang="en-US" sz="1400" dirty="0">
                        <a:cs typeface="mohammad bold art 1" pitchFamily="2" charset="-78"/>
                      </a:endParaRPr>
                    </a:p>
                  </a:txBody>
                  <a:tcPr anchor="ctr">
                    <a:solidFill>
                      <a:schemeClr val="tx2">
                        <a:lumMod val="75000"/>
                      </a:schemeClr>
                    </a:solidFill>
                  </a:tcPr>
                </a:tc>
                <a:tc>
                  <a:txBody>
                    <a:bodyPr/>
                    <a:lstStyle/>
                    <a:p>
                      <a:pPr algn="ctr"/>
                      <a:r>
                        <a:rPr lang="ar-KW" sz="1400" dirty="0" smtClean="0">
                          <a:cs typeface="mohammad bold art 1" pitchFamily="2" charset="-78"/>
                        </a:rPr>
                        <a:t>رقم الهاتف</a:t>
                      </a:r>
                      <a:r>
                        <a:rPr lang="ar-KW" sz="1400" baseline="0" dirty="0" smtClean="0">
                          <a:cs typeface="mohammad bold art 1" pitchFamily="2" charset="-78"/>
                        </a:rPr>
                        <a:t> ( المباشر)</a:t>
                      </a:r>
                      <a:endParaRPr lang="en-US" sz="1400" dirty="0">
                        <a:cs typeface="mohammad bold art 1" pitchFamily="2" charset="-78"/>
                      </a:endParaRPr>
                    </a:p>
                  </a:txBody>
                  <a:tcPr anchor="ctr">
                    <a:solidFill>
                      <a:schemeClr val="tx2">
                        <a:lumMod val="75000"/>
                      </a:schemeClr>
                    </a:solidFill>
                  </a:tcPr>
                </a:tc>
                <a:tc>
                  <a:txBody>
                    <a:bodyPr/>
                    <a:lstStyle/>
                    <a:p>
                      <a:pPr algn="ctr"/>
                      <a:r>
                        <a:rPr lang="ar-KW" sz="1400" dirty="0" smtClean="0">
                          <a:cs typeface="mohammad bold art 1" pitchFamily="2" charset="-78"/>
                        </a:rPr>
                        <a:t>رقم البطاقة المدنية </a:t>
                      </a:r>
                      <a:endParaRPr lang="en-US" sz="1400" dirty="0">
                        <a:cs typeface="mohammad bold art 1" pitchFamily="2" charset="-78"/>
                      </a:endParaRPr>
                    </a:p>
                  </a:txBody>
                  <a:tcPr anchor="ctr">
                    <a:solidFill>
                      <a:schemeClr val="tx2">
                        <a:lumMod val="75000"/>
                      </a:schemeClr>
                    </a:solidFill>
                  </a:tcPr>
                </a:tc>
                <a:tc>
                  <a:txBody>
                    <a:bodyPr/>
                    <a:lstStyle/>
                    <a:p>
                      <a:pPr algn="ctr"/>
                      <a:r>
                        <a:rPr lang="ar-KW" sz="1400" dirty="0" smtClean="0">
                          <a:cs typeface="mohammad bold art 1" pitchFamily="2" charset="-78"/>
                        </a:rPr>
                        <a:t>المسمى الوظيفي لدى الشخص المرخص له </a:t>
                      </a:r>
                      <a:endParaRPr lang="en-US" sz="1400" dirty="0">
                        <a:cs typeface="mohammad bold art 1" pitchFamily="2" charset="-78"/>
                      </a:endParaRPr>
                    </a:p>
                  </a:txBody>
                  <a:tcPr anchor="ctr">
                    <a:solidFill>
                      <a:schemeClr val="tx2">
                        <a:lumMod val="75000"/>
                      </a:schemeClr>
                    </a:solidFill>
                  </a:tcPr>
                </a:tc>
                <a:tc>
                  <a:txBody>
                    <a:bodyPr/>
                    <a:lstStyle/>
                    <a:p>
                      <a:pPr algn="ctr"/>
                      <a:r>
                        <a:rPr lang="ar-KW" sz="1400" dirty="0" smtClean="0">
                          <a:cs typeface="mohammad bold art 1" pitchFamily="2" charset="-78"/>
                        </a:rPr>
                        <a:t>اسم الموظف </a:t>
                      </a:r>
                      <a:endParaRPr lang="en-US" sz="1400" dirty="0">
                        <a:cs typeface="mohammad bold art 1" pitchFamily="2" charset="-78"/>
                      </a:endParaRPr>
                    </a:p>
                  </a:txBody>
                  <a:tcPr anchor="ctr">
                    <a:solidFill>
                      <a:schemeClr val="tx2">
                        <a:lumMod val="75000"/>
                      </a:schemeClr>
                    </a:solidFill>
                  </a:tcPr>
                </a:tc>
                <a:tc>
                  <a:txBody>
                    <a:bodyPr/>
                    <a:lstStyle/>
                    <a:p>
                      <a:pPr algn="ctr"/>
                      <a:r>
                        <a:rPr lang="ar-KW" sz="1200" dirty="0" smtClean="0">
                          <a:cs typeface="mohammad bold art 1" pitchFamily="2" charset="-78"/>
                        </a:rPr>
                        <a:t>الوظيفة واجبة التسجيل</a:t>
                      </a:r>
                      <a:r>
                        <a:rPr lang="ar-KW" sz="1200" baseline="0" dirty="0" smtClean="0">
                          <a:cs typeface="mohammad bold art 1" pitchFamily="2" charset="-78"/>
                        </a:rPr>
                        <a:t> </a:t>
                      </a:r>
                      <a:endParaRPr lang="en-US" sz="1200" dirty="0">
                        <a:cs typeface="mohammad bold art 1" pitchFamily="2" charset="-78"/>
                      </a:endParaRPr>
                    </a:p>
                  </a:txBody>
                  <a:tcPr anchor="ctr">
                    <a:solidFill>
                      <a:schemeClr val="tx2">
                        <a:lumMod val="75000"/>
                      </a:schemeClr>
                    </a:solidFill>
                  </a:tcPr>
                </a:tc>
                <a:extLst>
                  <a:ext uri="{0D108BD9-81ED-4DB2-BD59-A6C34878D82A}">
                    <a16:rowId xmlns:a16="http://schemas.microsoft.com/office/drawing/2014/main" val="104130257"/>
                  </a:ext>
                </a:extLst>
              </a:tr>
              <a:tr h="1150407">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smtClean="0"/>
                    </a:p>
                    <a:p>
                      <a:endParaRPr lang="en-US" dirty="0" smtClean="0"/>
                    </a:p>
                    <a:p>
                      <a:endParaRPr lang="en-US" dirty="0" smtClean="0"/>
                    </a:p>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tc>
                  <a:txBody>
                    <a:bodyPr/>
                    <a:lstStyle/>
                    <a:p>
                      <a:endParaRPr lang="en-US" dirty="0"/>
                    </a:p>
                  </a:txBody>
                  <a:tcPr>
                    <a:solidFill>
                      <a:srgbClr val="EDF2F9"/>
                    </a:solidFill>
                  </a:tcPr>
                </a:tc>
                <a:extLst>
                  <a:ext uri="{0D108BD9-81ED-4DB2-BD59-A6C34878D82A}">
                    <a16:rowId xmlns:a16="http://schemas.microsoft.com/office/drawing/2014/main" val="4114938689"/>
                  </a:ext>
                </a:extLst>
              </a:tr>
            </a:tbl>
          </a:graphicData>
        </a:graphic>
      </p:graphicFrame>
    </p:spTree>
    <p:extLst>
      <p:ext uri="{BB962C8B-B14F-4D97-AF65-F5344CB8AC3E}">
        <p14:creationId xmlns:p14="http://schemas.microsoft.com/office/powerpoint/2010/main" val="4173507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التزامات الشخص المرخص له بشأن الوظائف 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602956"/>
          </a:xfrm>
        </p:spPr>
        <p:txBody>
          <a:bodyPr>
            <a:normAutofit fontScale="85000" lnSpcReduction="20000"/>
          </a:bodyPr>
          <a:lstStyle/>
          <a:p>
            <a:pPr algn="justLow" rtl="1"/>
            <a:r>
              <a:rPr lang="ar-KW" sz="2600" dirty="0">
                <a:solidFill>
                  <a:srgbClr val="10253F"/>
                </a:solidFill>
                <a:cs typeface="mohammad bold art 1" pitchFamily="2" charset="-78"/>
              </a:rPr>
              <a:t>أن تعكس الوظائف واجبة التسجيل الواقع العملي والفعلي لدى الشخص المرخص لهم: </a:t>
            </a:r>
          </a:p>
          <a:p>
            <a:pPr marL="0" indent="0" algn="justLow" rtl="1">
              <a:buNone/>
            </a:pPr>
            <a:endParaRPr lang="ar-KW" sz="2600" dirty="0">
              <a:solidFill>
                <a:srgbClr val="10253F"/>
              </a:solidFill>
              <a:cs typeface="mohammad bold art 1" pitchFamily="2" charset="-78"/>
            </a:endParaRPr>
          </a:p>
          <a:p>
            <a:pPr lvl="1" algn="justLow" rtl="1"/>
            <a:r>
              <a:rPr lang="ar-KW" sz="2400" dirty="0">
                <a:solidFill>
                  <a:srgbClr val="10253F"/>
                </a:solidFill>
                <a:cs typeface="mohammad bold art 1" pitchFamily="2" charset="-78"/>
              </a:rPr>
              <a:t>المسمى الوظيفي للشخص المسجل بالوظائف واجبة التسجيل ملائما للمهام والمسؤوليات المسندة له وفقاً لطبيعة الوظيفة واجبة التسجيل المسجل بها في سجلات الهيئة. </a:t>
            </a:r>
            <a:endParaRPr lang="ar-KW" sz="2400" b="1" dirty="0">
              <a:cs typeface="mohammad bold art 1" pitchFamily="2" charset="-78"/>
            </a:endParaRPr>
          </a:p>
          <a:p>
            <a:pPr marL="457200" lvl="1" indent="0" algn="justLow" rtl="1">
              <a:buNone/>
            </a:pPr>
            <a:endParaRPr lang="ar-KW" sz="2200" b="1" dirty="0">
              <a:cs typeface="mohammad bold art 1" pitchFamily="2" charset="-78"/>
            </a:endParaRPr>
          </a:p>
          <a:p>
            <a:pPr lvl="1" algn="justLow" rtl="1" fontAlgn="base">
              <a:spcAft>
                <a:spcPct val="0"/>
              </a:spcAft>
            </a:pPr>
            <a:r>
              <a:rPr lang="ar-KW" sz="2200" dirty="0">
                <a:solidFill>
                  <a:srgbClr val="10253F"/>
                </a:solidFill>
                <a:cs typeface="mohammad bold art 1" pitchFamily="2" charset="-78"/>
              </a:rPr>
              <a:t>الوظائف واجبة التسجيل مطابقة للهيكل التنظيمي للشخص المرخص له. </a:t>
            </a:r>
            <a:endParaRPr lang="en-US" sz="2200" dirty="0">
              <a:solidFill>
                <a:srgbClr val="10253F"/>
              </a:solidFill>
              <a:cs typeface="mohammad bold art 1" pitchFamily="2" charset="-78"/>
            </a:endParaRPr>
          </a:p>
          <a:p>
            <a:pPr marL="400050" lvl="1" indent="0" algn="justLow" rtl="1" fontAlgn="base">
              <a:spcAft>
                <a:spcPct val="0"/>
              </a:spcAft>
              <a:buNone/>
            </a:pPr>
            <a:endParaRPr lang="ar-KW" sz="2200" b="1" u="sng" dirty="0">
              <a:solidFill>
                <a:srgbClr val="1F497D"/>
              </a:solidFill>
              <a:cs typeface="mohammad bold art 1" pitchFamily="2" charset="-78"/>
            </a:endParaRPr>
          </a:p>
          <a:p>
            <a:pPr marL="342900" lvl="1" indent="-342900" algn="justLow" rtl="1" fontAlgn="base">
              <a:spcAft>
                <a:spcPct val="0"/>
              </a:spcAft>
              <a:buFont typeface="Arial" panose="020B0604020202020204" pitchFamily="34" charset="0"/>
              <a:buChar char="•"/>
            </a:pPr>
            <a:r>
              <a:rPr lang="ar-KW" sz="2600" dirty="0">
                <a:solidFill>
                  <a:srgbClr val="10253F"/>
                </a:solidFill>
                <a:cs typeface="mohammad bold art 1" pitchFamily="2" charset="-78"/>
              </a:rPr>
              <a:t>مراعاة </a:t>
            </a:r>
            <a:r>
              <a:rPr lang="ar-KW" sz="2600" u="sng" dirty="0">
                <a:solidFill>
                  <a:srgbClr val="10253F"/>
                </a:solidFill>
                <a:cs typeface="mohammad bold art 1" pitchFamily="2" charset="-78"/>
              </a:rPr>
              <a:t>عدم مزاولة </a:t>
            </a:r>
            <a:r>
              <a:rPr lang="ar-KW" sz="2600" dirty="0">
                <a:solidFill>
                  <a:srgbClr val="10253F"/>
                </a:solidFill>
                <a:cs typeface="mohammad bold art 1" pitchFamily="2" charset="-78"/>
              </a:rPr>
              <a:t>المرشح للوظيفة قبل التقدم بطلب تعديل البيانات في سجل الأشخاص المرخص لهم، على أن يكون تاريخ التسجيل في ذات تاريخ تقديم طلب تعديل البيانات أو بعد تاريخ تقديم الطلب.</a:t>
            </a:r>
            <a:endParaRPr lang="en-US" sz="2600" dirty="0">
              <a:solidFill>
                <a:srgbClr val="10253F"/>
              </a:solidFill>
              <a:cs typeface="mohammad bold art 1" pitchFamily="2" charset="-78"/>
            </a:endParaRPr>
          </a:p>
          <a:p>
            <a:pPr marL="342900" lvl="1" indent="-342900" algn="justLow" rtl="1" fontAlgn="base">
              <a:spcAft>
                <a:spcPct val="0"/>
              </a:spcAft>
              <a:buFont typeface="Arial" panose="020B0604020202020204" pitchFamily="34" charset="0"/>
              <a:buChar char="•"/>
            </a:pPr>
            <a:endParaRPr lang="ar-KW" sz="2600" dirty="0">
              <a:solidFill>
                <a:srgbClr val="10253F"/>
              </a:solidFill>
              <a:cs typeface="mohammad bold art 1" pitchFamily="2" charset="-78"/>
            </a:endParaRPr>
          </a:p>
          <a:p>
            <a:pPr marL="342900" lvl="1" indent="-342900" algn="justLow" rtl="1" fontAlgn="base">
              <a:spcAft>
                <a:spcPct val="0"/>
              </a:spcAft>
              <a:buFont typeface="Arial" panose="020B0604020202020204" pitchFamily="34" charset="0"/>
              <a:buChar char="•"/>
            </a:pPr>
            <a:r>
              <a:rPr lang="ar-KW" sz="2600" dirty="0">
                <a:solidFill>
                  <a:srgbClr val="10253F"/>
                </a:solidFill>
                <a:cs typeface="mohammad bold art 1" pitchFamily="2" charset="-78"/>
              </a:rPr>
              <a:t>يجب أن يكون الشخص المسجل مقيماً في دولة الكويت</a:t>
            </a:r>
            <a:r>
              <a:rPr lang="ar-KW" sz="2600" dirty="0" smtClean="0">
                <a:solidFill>
                  <a:srgbClr val="10253F"/>
                </a:solidFill>
                <a:cs typeface="mohammad bold art 1" pitchFamily="2" charset="-78"/>
              </a:rPr>
              <a:t>.</a:t>
            </a: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2442947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التزامات الشخص المرخص له بشأن الوظائف 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72480" y="1357883"/>
            <a:ext cx="7922840" cy="4701258"/>
          </a:xfrm>
        </p:spPr>
        <p:txBody>
          <a:bodyPr>
            <a:normAutofit fontScale="77500" lnSpcReduction="20000"/>
          </a:bodyPr>
          <a:lstStyle/>
          <a:p>
            <a:pPr algn="just" rtl="1" fontAlgn="base">
              <a:spcAft>
                <a:spcPct val="0"/>
              </a:spcAft>
            </a:pPr>
            <a:r>
              <a:rPr lang="ar-KW" sz="2800" dirty="0" smtClean="0">
                <a:solidFill>
                  <a:srgbClr val="10253F"/>
                </a:solidFill>
                <a:cs typeface="mohammad bold art 1" pitchFamily="2" charset="-78"/>
              </a:rPr>
              <a:t>أشارت </a:t>
            </a:r>
            <a:r>
              <a:rPr lang="ar-KW" sz="2800" dirty="0">
                <a:solidFill>
                  <a:srgbClr val="10253F"/>
                </a:solidFill>
                <a:cs typeface="mohammad bold art 1" pitchFamily="2" charset="-78"/>
              </a:rPr>
              <a:t>المادة (3-2-11) من الكتاب الخامس أنه إذا شغرت </a:t>
            </a:r>
            <a:r>
              <a:rPr lang="ar-KW" sz="2800" u="sng" dirty="0">
                <a:solidFill>
                  <a:srgbClr val="10253F"/>
                </a:solidFill>
                <a:cs typeface="mohammad bold art 1" pitchFamily="2" charset="-78"/>
              </a:rPr>
              <a:t>أي وظيفة واجبة التسجيل</a:t>
            </a:r>
            <a:r>
              <a:rPr lang="ar-KW" sz="2800" dirty="0">
                <a:solidFill>
                  <a:srgbClr val="10253F"/>
                </a:solidFill>
                <a:cs typeface="mohammad bold art 1" pitchFamily="2" charset="-78"/>
              </a:rPr>
              <a:t>، فإنه يجب على الشخص المرخص له أن يملأ الوظائف الشاغرة خلال </a:t>
            </a:r>
            <a:r>
              <a:rPr lang="ar-KW" sz="2800" u="sng" dirty="0">
                <a:solidFill>
                  <a:srgbClr val="10253F"/>
                </a:solidFill>
                <a:cs typeface="mohammad bold art 1" pitchFamily="2" charset="-78"/>
              </a:rPr>
              <a:t>ستة أشهر. </a:t>
            </a:r>
          </a:p>
          <a:p>
            <a:pPr algn="just" rtl="1" fontAlgn="base">
              <a:spcAft>
                <a:spcPct val="0"/>
              </a:spcAft>
            </a:pPr>
            <a:endParaRPr lang="ar-KW" sz="2800" dirty="0">
              <a:solidFill>
                <a:srgbClr val="10253F"/>
              </a:solidFill>
              <a:cs typeface="mohammad bold art 1" pitchFamily="2" charset="-78"/>
            </a:endParaRPr>
          </a:p>
          <a:p>
            <a:pPr algn="just" rtl="1" fontAlgn="base">
              <a:spcAft>
                <a:spcPct val="0"/>
              </a:spcAft>
            </a:pPr>
            <a:r>
              <a:rPr lang="ar-KW" sz="2800" dirty="0">
                <a:solidFill>
                  <a:srgbClr val="10253F"/>
                </a:solidFill>
                <a:cs typeface="mohammad bold art 1" pitchFamily="2" charset="-78"/>
              </a:rPr>
              <a:t>وفي حال </a:t>
            </a:r>
            <a:r>
              <a:rPr lang="ar-KW" sz="2800" u="sng" dirty="0">
                <a:solidFill>
                  <a:srgbClr val="10253F"/>
                </a:solidFill>
                <a:cs typeface="mohammad bold art 1" pitchFamily="2" charset="-78"/>
              </a:rPr>
              <a:t>شغور وظيفة الرئيس التنفيذي،</a:t>
            </a:r>
            <a:r>
              <a:rPr lang="ar-KW" sz="2800" dirty="0">
                <a:solidFill>
                  <a:srgbClr val="10253F"/>
                </a:solidFill>
                <a:cs typeface="mohammad bold art 1" pitchFamily="2" charset="-78"/>
              </a:rPr>
              <a:t> فإنه يجب تعيين بديلاً عنه خلال مدة أقصاها </a:t>
            </a:r>
            <a:r>
              <a:rPr lang="ar-KW" sz="2800" u="sng" dirty="0">
                <a:solidFill>
                  <a:srgbClr val="10253F"/>
                </a:solidFill>
                <a:cs typeface="mohammad bold art 1" pitchFamily="2" charset="-78"/>
              </a:rPr>
              <a:t>سنة </a:t>
            </a:r>
            <a:r>
              <a:rPr lang="ar-KW" sz="2800" dirty="0">
                <a:solidFill>
                  <a:srgbClr val="10253F"/>
                </a:solidFill>
                <a:cs typeface="mohammad bold art 1" pitchFamily="2" charset="-78"/>
              </a:rPr>
              <a:t>من تاريخ الشغور، على أن يتم تكلَّيف أحد أعضاء مجلس الإدارة أو أحد كبار التنفيذيين المسجلين لدى الهيئة للقيام بأعماله خلال هذه المدة. </a:t>
            </a:r>
            <a:endParaRPr lang="en-US" sz="2800" dirty="0">
              <a:solidFill>
                <a:srgbClr val="10253F"/>
              </a:solidFill>
              <a:cs typeface="mohammad bold art 1" pitchFamily="2" charset="-78"/>
            </a:endParaRPr>
          </a:p>
          <a:p>
            <a:pPr marL="0" indent="0" algn="just" rtl="1" fontAlgn="base">
              <a:spcAft>
                <a:spcPct val="0"/>
              </a:spcAft>
              <a:buNone/>
            </a:pPr>
            <a:endParaRPr lang="ar-KW" sz="2800" dirty="0">
              <a:solidFill>
                <a:srgbClr val="10253F"/>
              </a:solidFill>
              <a:cs typeface="mohammad bold art 1" pitchFamily="2" charset="-78"/>
            </a:endParaRPr>
          </a:p>
          <a:p>
            <a:pPr algn="just" rtl="1" fontAlgn="base">
              <a:spcAft>
                <a:spcPct val="0"/>
              </a:spcAft>
            </a:pPr>
            <a:r>
              <a:rPr lang="ar-KW" sz="2800" dirty="0">
                <a:solidFill>
                  <a:srgbClr val="10253F"/>
                </a:solidFill>
                <a:cs typeface="mohammad bold art 1" pitchFamily="2" charset="-78"/>
              </a:rPr>
              <a:t>الالتزام بإخطار الهيئة خلال </a:t>
            </a:r>
            <a:r>
              <a:rPr lang="ar-KW" sz="2800" u="sng" dirty="0">
                <a:solidFill>
                  <a:srgbClr val="10253F"/>
                </a:solidFill>
                <a:cs typeface="mohammad bold art 1" pitchFamily="2" charset="-78"/>
              </a:rPr>
              <a:t>خمسة أيام عمل</a:t>
            </a:r>
            <a:r>
              <a:rPr lang="en-US" sz="2800" u="sng" dirty="0">
                <a:solidFill>
                  <a:srgbClr val="10253F"/>
                </a:solidFill>
                <a:cs typeface="mohammad bold art 1" pitchFamily="2" charset="-78"/>
              </a:rPr>
              <a:t> </a:t>
            </a:r>
            <a:r>
              <a:rPr lang="ar-KW" sz="2800" dirty="0">
                <a:solidFill>
                  <a:srgbClr val="10253F"/>
                </a:solidFill>
                <a:cs typeface="mohammad bold art 1" pitchFamily="2" charset="-78"/>
              </a:rPr>
              <a:t>من شغور الوظائف واجبة التسجيل.</a:t>
            </a:r>
          </a:p>
          <a:p>
            <a:pPr marL="0" indent="0" algn="just" rtl="1" fontAlgn="base">
              <a:spcAft>
                <a:spcPct val="0"/>
              </a:spcAft>
              <a:buNone/>
            </a:pPr>
            <a:endParaRPr lang="ar-KW" sz="2800" dirty="0">
              <a:solidFill>
                <a:srgbClr val="10253F"/>
              </a:solidFill>
              <a:cs typeface="mohammad bold art 1" pitchFamily="2" charset="-78"/>
            </a:endParaRPr>
          </a:p>
          <a:p>
            <a:pPr algn="just" rtl="1" fontAlgn="base">
              <a:spcAft>
                <a:spcPct val="0"/>
              </a:spcAft>
            </a:pPr>
            <a:r>
              <a:rPr lang="ar-KW" sz="2800" dirty="0">
                <a:solidFill>
                  <a:srgbClr val="10253F"/>
                </a:solidFill>
                <a:cs typeface="mohammad bold art 1" pitchFamily="2" charset="-78"/>
              </a:rPr>
              <a:t>يتعين على الشخص المرخص له تكليف القائم بأعمال الرئيس التنفيذي </a:t>
            </a:r>
            <a:r>
              <a:rPr lang="ar-KW" sz="2800" u="sng" dirty="0">
                <a:solidFill>
                  <a:srgbClr val="10253F"/>
                </a:solidFill>
                <a:cs typeface="mohammad bold art 1" pitchFamily="2" charset="-78"/>
              </a:rPr>
              <a:t>فور شغور الوظيفة</a:t>
            </a:r>
            <a:r>
              <a:rPr lang="ar-KW" sz="2800" dirty="0">
                <a:solidFill>
                  <a:srgbClr val="10253F"/>
                </a:solidFill>
                <a:cs typeface="mohammad bold art 1" pitchFamily="2" charset="-78"/>
              </a:rPr>
              <a:t>، على أن يتم إخطار الهيئة باسم الشخص المكلف بها عند التقدم بطلب إلغاء التسجيل. </a:t>
            </a:r>
            <a:endParaRPr lang="ar-KW" b="1" u="sng" dirty="0">
              <a:solidFill>
                <a:schemeClr val="tx2"/>
              </a:solidFill>
              <a:cs typeface="mohammad bold art 1" pitchFamily="2" charset="-78"/>
            </a:endParaRPr>
          </a:p>
          <a:p>
            <a:pPr algn="justLow" rtl="1"/>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23428033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أحكام حظر الجمع بين الوظائف 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72480" y="1357883"/>
            <a:ext cx="7922840" cy="4701258"/>
          </a:xfrm>
        </p:spPr>
        <p:txBody>
          <a:bodyPr>
            <a:normAutofit fontScale="85000" lnSpcReduction="10000"/>
          </a:bodyPr>
          <a:lstStyle/>
          <a:p>
            <a:pPr marL="338138" lvl="1" algn="just" rtl="1" fontAlgn="base">
              <a:lnSpc>
                <a:spcPct val="150000"/>
              </a:lnSpc>
              <a:spcAft>
                <a:spcPct val="0"/>
              </a:spcAft>
              <a:buFont typeface="Arial" panose="020B0604020202020204" pitchFamily="34" charset="0"/>
              <a:buChar char="•"/>
            </a:pPr>
            <a:r>
              <a:rPr lang="ar-KW" sz="2400" dirty="0">
                <a:solidFill>
                  <a:srgbClr val="10253F"/>
                </a:solidFill>
                <a:cs typeface="mohammad bold art 1" pitchFamily="2" charset="-78"/>
              </a:rPr>
              <a:t>يجوز الجمع بين الوظائف واجبة التسجيل واستثناء من ذلك </a:t>
            </a:r>
            <a:r>
              <a:rPr lang="ar-KW" sz="2400" u="sng" dirty="0">
                <a:solidFill>
                  <a:srgbClr val="10253F"/>
                </a:solidFill>
                <a:cs typeface="mohammad bold art 1" pitchFamily="2" charset="-78"/>
              </a:rPr>
              <a:t>لا يجوز </a:t>
            </a:r>
            <a:r>
              <a:rPr lang="ar-KW" sz="2400" dirty="0">
                <a:solidFill>
                  <a:srgbClr val="10253F"/>
                </a:solidFill>
                <a:cs typeface="mohammad bold art 1" pitchFamily="2" charset="-78"/>
              </a:rPr>
              <a:t>الجمع بين الوظائف التالية:</a:t>
            </a:r>
          </a:p>
          <a:p>
            <a:pPr marL="627063" lvl="1" indent="-457200" algn="just" rtl="1" fontAlgn="base">
              <a:lnSpc>
                <a:spcPct val="150000"/>
              </a:lnSpc>
              <a:spcAft>
                <a:spcPct val="0"/>
              </a:spcAft>
              <a:buFont typeface="+mj-lt"/>
              <a:buAutoNum type="arabicPeriod"/>
            </a:pPr>
            <a:r>
              <a:rPr lang="ar-KW" sz="2400" dirty="0">
                <a:solidFill>
                  <a:srgbClr val="10253F"/>
                </a:solidFill>
                <a:cs typeface="mohammad bold art 1" pitchFamily="2" charset="-78"/>
              </a:rPr>
              <a:t> مسؤول التدقيق الداخلي ومسؤول التدقيق الشرعي ومسؤول المطابقة والالتزام</a:t>
            </a:r>
            <a:r>
              <a:rPr lang="en-US" sz="2400" dirty="0">
                <a:solidFill>
                  <a:srgbClr val="10253F"/>
                </a:solidFill>
                <a:cs typeface="mohammad bold art 1" pitchFamily="2" charset="-78"/>
              </a:rPr>
              <a:t> </a:t>
            </a:r>
            <a:r>
              <a:rPr lang="ar-KW" sz="2400" dirty="0">
                <a:solidFill>
                  <a:srgbClr val="10253F"/>
                </a:solidFill>
                <a:cs typeface="mohammad bold art 1" pitchFamily="2" charset="-78"/>
              </a:rPr>
              <a:t>ومسؤول إدارة المخاطر والمدير المالي.</a:t>
            </a:r>
          </a:p>
          <a:p>
            <a:pPr marL="627063" lvl="1" indent="-457200" algn="just" rtl="1" fontAlgn="base">
              <a:lnSpc>
                <a:spcPct val="150000"/>
              </a:lnSpc>
              <a:spcAft>
                <a:spcPct val="0"/>
              </a:spcAft>
              <a:buFont typeface="+mj-lt"/>
              <a:buAutoNum type="arabicPeriod"/>
            </a:pPr>
            <a:r>
              <a:rPr lang="ar-KW" sz="2400" dirty="0">
                <a:solidFill>
                  <a:srgbClr val="10253F"/>
                </a:solidFill>
                <a:cs typeface="mohammad bold art 1" pitchFamily="2" charset="-78"/>
              </a:rPr>
              <a:t> الوظائف واجبة التسجيل الواردة في البند السابق وأي وظيفة أخرى واجبة</a:t>
            </a:r>
            <a:r>
              <a:rPr lang="en-US" sz="2400" dirty="0">
                <a:solidFill>
                  <a:srgbClr val="10253F"/>
                </a:solidFill>
                <a:cs typeface="mohammad bold art 1" pitchFamily="2" charset="-78"/>
              </a:rPr>
              <a:t> </a:t>
            </a:r>
            <a:r>
              <a:rPr lang="ar-KW" sz="2400" dirty="0">
                <a:solidFill>
                  <a:srgbClr val="10253F"/>
                </a:solidFill>
                <a:cs typeface="mohammad bold art 1" pitchFamily="2" charset="-78"/>
              </a:rPr>
              <a:t>التسجيل.</a:t>
            </a:r>
          </a:p>
          <a:p>
            <a:pPr marL="627063" lvl="1" indent="-457200" algn="just" rtl="1" fontAlgn="base">
              <a:lnSpc>
                <a:spcPct val="150000"/>
              </a:lnSpc>
              <a:spcAft>
                <a:spcPct val="0"/>
              </a:spcAft>
              <a:buFont typeface="+mj-lt"/>
              <a:buAutoNum type="arabicPeriod"/>
            </a:pPr>
            <a:r>
              <a:rPr lang="ar-KW" sz="2400" dirty="0">
                <a:solidFill>
                  <a:srgbClr val="10253F"/>
                </a:solidFill>
                <a:cs typeface="mohammad bold art 1" pitchFamily="2" charset="-78"/>
              </a:rPr>
              <a:t> ممثل نشاط صانع سوق وممثل نشاط مدير محفظة استثمار أو ممثل نشاط مدير</a:t>
            </a:r>
            <a:r>
              <a:rPr lang="en-US" sz="2400" dirty="0">
                <a:solidFill>
                  <a:srgbClr val="10253F"/>
                </a:solidFill>
                <a:cs typeface="mohammad bold art 1" pitchFamily="2" charset="-78"/>
              </a:rPr>
              <a:t> </a:t>
            </a:r>
            <a:r>
              <a:rPr lang="ar-KW" sz="2400" dirty="0">
                <a:solidFill>
                  <a:srgbClr val="10253F"/>
                </a:solidFill>
                <a:cs typeface="mohammad bold art 1" pitchFamily="2" charset="-78"/>
              </a:rPr>
              <a:t>نظام استثمار جماعي.</a:t>
            </a:r>
          </a:p>
          <a:p>
            <a:pPr marL="627063" lvl="1" indent="-457200" algn="just" rtl="1" fontAlgn="base">
              <a:lnSpc>
                <a:spcPct val="150000"/>
              </a:lnSpc>
              <a:spcAft>
                <a:spcPct val="0"/>
              </a:spcAft>
              <a:buFont typeface="+mj-lt"/>
              <a:buAutoNum type="arabicPeriod"/>
            </a:pPr>
            <a:r>
              <a:rPr lang="ar-KW" sz="2400" dirty="0">
                <a:solidFill>
                  <a:srgbClr val="10253F"/>
                </a:solidFill>
                <a:cs typeface="mohammad bold art 1" pitchFamily="2" charset="-78"/>
              </a:rPr>
              <a:t>ممثل نشاط وسيط أوراق مالية مؤهل مسجل في بورصة الأوراق المالية وممثل</a:t>
            </a:r>
            <a:r>
              <a:rPr lang="en-US" sz="2400" dirty="0">
                <a:solidFill>
                  <a:srgbClr val="10253F"/>
                </a:solidFill>
                <a:cs typeface="mohammad bold art 1" pitchFamily="2" charset="-78"/>
              </a:rPr>
              <a:t> </a:t>
            </a:r>
            <a:r>
              <a:rPr lang="ar-KW" sz="2400" dirty="0">
                <a:solidFill>
                  <a:srgbClr val="10253F"/>
                </a:solidFill>
                <a:cs typeface="mohammad bold art 1" pitchFamily="2" charset="-78"/>
              </a:rPr>
              <a:t>نشاط مدير محفظة استثمار أو ممثل نشاط مدير نظام استثمار جماعي. </a:t>
            </a:r>
          </a:p>
          <a:p>
            <a:pPr algn="justLow" rtl="1"/>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94726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أحكام حظر الجمع بين </a:t>
            </a:r>
            <a:r>
              <a:rPr lang="ar-KW" sz="3000" b="1" dirty="0" smtClean="0">
                <a:solidFill>
                  <a:schemeClr val="tx2"/>
                </a:solidFill>
                <a:latin typeface="Sakkal Majalla" pitchFamily="2" charset="-78"/>
                <a:cs typeface="mohammad bold art 1" pitchFamily="2" charset="-78"/>
              </a:rPr>
              <a:t>المناصب والوظائف </a:t>
            </a:r>
            <a:r>
              <a:rPr lang="ar-KW" sz="3000" b="1" dirty="0" smtClean="0">
                <a:solidFill>
                  <a:schemeClr val="tx2"/>
                </a:solidFill>
                <a:latin typeface="Sakkal Majalla" pitchFamily="2" charset="-78"/>
                <a:cs typeface="mohammad bold art 1" pitchFamily="2" charset="-78"/>
              </a:rPr>
              <a:t>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572480" y="1201738"/>
            <a:ext cx="7922840" cy="4963697"/>
          </a:xfrm>
        </p:spPr>
        <p:txBody>
          <a:bodyPr>
            <a:normAutofit fontScale="92500" lnSpcReduction="10000"/>
          </a:bodyPr>
          <a:lstStyle/>
          <a:p>
            <a:pPr lvl="1" algn="just" rtl="1" fontAlgn="base">
              <a:spcAft>
                <a:spcPct val="0"/>
              </a:spcAft>
            </a:pPr>
            <a:endParaRPr lang="ar-KW" sz="500" dirty="0">
              <a:solidFill>
                <a:srgbClr val="797043"/>
              </a:solidFill>
              <a:latin typeface="Calibri" pitchFamily="34" charset="0"/>
              <a:cs typeface="mohammad bold art 1" pitchFamily="2" charset="-78"/>
            </a:endParaRPr>
          </a:p>
          <a:p>
            <a:pPr marL="457200" lvl="1" indent="0" algn="just" rtl="1" fontAlgn="base">
              <a:lnSpc>
                <a:spcPct val="150000"/>
              </a:lnSpc>
              <a:spcAft>
                <a:spcPct val="0"/>
              </a:spcAft>
              <a:buNone/>
            </a:pPr>
            <a:r>
              <a:rPr lang="ar-KW" sz="1800" b="1" u="sng" dirty="0">
                <a:solidFill>
                  <a:srgbClr val="10253F"/>
                </a:solidFill>
                <a:cs typeface="mohammad bold art 1" pitchFamily="2" charset="-78"/>
              </a:rPr>
              <a:t>أولاً: فيما يخص حظر الجمع لدى ذات الشخص المرخص له:</a:t>
            </a:r>
          </a:p>
          <a:p>
            <a:pPr lvl="1" algn="just" rtl="1" fontAlgn="base">
              <a:lnSpc>
                <a:spcPct val="150000"/>
              </a:lnSpc>
              <a:spcAft>
                <a:spcPct val="0"/>
              </a:spcAft>
              <a:buFont typeface="Arial" panose="020B0604020202020204" pitchFamily="34" charset="0"/>
              <a:buChar char="•"/>
            </a:pPr>
            <a:r>
              <a:rPr lang="ar-KW" sz="1800" dirty="0">
                <a:solidFill>
                  <a:srgbClr val="10253F"/>
                </a:solidFill>
                <a:cs typeface="mohammad bold art 1" pitchFamily="2" charset="-78"/>
              </a:rPr>
              <a:t>تأكيداً وحرصاً على إتاحة مجلس إدارة الشخص المرخص له ممارسة الرقابة الفعالة على عمل الإدارة التنفيذية لمتابعة أداء المديرين، يتعين فصل اختصاصات مجلس إدارة الشخص المرخص له عن اختصاصات الإدارة التنفيذية، بحيث لا يمكن لأعضاء مجلس الإدارة شغل أي وظيفة واجبة التسجيل </a:t>
            </a:r>
            <a:r>
              <a:rPr lang="ar-KW" sz="1800" u="sng" dirty="0">
                <a:solidFill>
                  <a:srgbClr val="10253F"/>
                </a:solidFill>
                <a:cs typeface="mohammad bold art 1" pitchFamily="2" charset="-78"/>
              </a:rPr>
              <a:t>ماعدا وظيفة الرئيس التنفيذي لدى ذات الشخص المرخص له. </a:t>
            </a:r>
          </a:p>
          <a:p>
            <a:pPr marL="457200" lvl="1" indent="0" algn="just" rtl="1" fontAlgn="base">
              <a:lnSpc>
                <a:spcPct val="150000"/>
              </a:lnSpc>
              <a:spcAft>
                <a:spcPct val="0"/>
              </a:spcAft>
              <a:buNone/>
            </a:pPr>
            <a:endParaRPr lang="ar-KW" sz="600" b="1" u="sng" dirty="0">
              <a:solidFill>
                <a:srgbClr val="10253F"/>
              </a:solidFill>
              <a:cs typeface="mohammad bold art 1" pitchFamily="2" charset="-78"/>
            </a:endParaRPr>
          </a:p>
          <a:p>
            <a:pPr marL="457200" lvl="1" indent="0" algn="just" rtl="1" fontAlgn="base">
              <a:lnSpc>
                <a:spcPct val="150000"/>
              </a:lnSpc>
              <a:spcAft>
                <a:spcPct val="0"/>
              </a:spcAft>
              <a:buNone/>
            </a:pPr>
            <a:r>
              <a:rPr lang="ar-KW" sz="1800" b="1" u="sng" dirty="0">
                <a:solidFill>
                  <a:srgbClr val="10253F"/>
                </a:solidFill>
                <a:cs typeface="mohammad bold art 1" pitchFamily="2" charset="-78"/>
              </a:rPr>
              <a:t>ثانياً: فيما يخص حظر الجمع لدى أشخاص مرخص لهم آخرين:</a:t>
            </a:r>
          </a:p>
          <a:p>
            <a:pPr lvl="1" algn="just" rtl="1" fontAlgn="base">
              <a:lnSpc>
                <a:spcPct val="150000"/>
              </a:lnSpc>
              <a:spcAft>
                <a:spcPct val="0"/>
              </a:spcAft>
              <a:buFont typeface="Arial" panose="020B0604020202020204" pitchFamily="34" charset="0"/>
              <a:buChar char="•"/>
            </a:pPr>
            <a:r>
              <a:rPr lang="ar-KW" sz="1800" dirty="0">
                <a:solidFill>
                  <a:srgbClr val="10253F"/>
                </a:solidFill>
                <a:cs typeface="mohammad bold art 1" pitchFamily="2" charset="-78"/>
              </a:rPr>
              <a:t>يجب ألا يشغل الشخص المسجل في وظيفة ممثل نشاط مدير محفظة استثمار مناصب في مجالس إدارات </a:t>
            </a:r>
            <a:r>
              <a:rPr lang="ar-KW" sz="1800" u="sng" dirty="0">
                <a:solidFill>
                  <a:srgbClr val="10253F"/>
                </a:solidFill>
                <a:cs typeface="mohammad bold art 1" pitchFamily="2" charset="-78"/>
              </a:rPr>
              <a:t>لدى أشخاص مرخص لهم أخرين</a:t>
            </a:r>
            <a:r>
              <a:rPr lang="ar-KW" sz="1800" dirty="0">
                <a:solidFill>
                  <a:srgbClr val="10253F"/>
                </a:solidFill>
                <a:cs typeface="mohammad bold art 1" pitchFamily="2" charset="-78"/>
              </a:rPr>
              <a:t>.</a:t>
            </a:r>
          </a:p>
          <a:p>
            <a:pPr marL="457200" lvl="1" indent="0" algn="just" rtl="1" fontAlgn="base">
              <a:lnSpc>
                <a:spcPct val="150000"/>
              </a:lnSpc>
              <a:spcAft>
                <a:spcPct val="0"/>
              </a:spcAft>
              <a:buNone/>
            </a:pPr>
            <a:endParaRPr lang="ar-KW" sz="1100" dirty="0">
              <a:solidFill>
                <a:srgbClr val="10253F"/>
              </a:solidFill>
              <a:cs typeface="mohammad bold art 1" pitchFamily="2" charset="-78"/>
            </a:endParaRPr>
          </a:p>
          <a:p>
            <a:pPr lvl="1" algn="just" rtl="1" fontAlgn="base">
              <a:lnSpc>
                <a:spcPct val="150000"/>
              </a:lnSpc>
              <a:spcAft>
                <a:spcPct val="0"/>
              </a:spcAft>
            </a:pPr>
            <a:r>
              <a:rPr lang="ar-KW" sz="1800" dirty="0">
                <a:solidFill>
                  <a:srgbClr val="10253F"/>
                </a:solidFill>
                <a:cs typeface="mohammad bold art 1" pitchFamily="2" charset="-78"/>
              </a:rPr>
              <a:t>مراعاة عدم الإخلال بالأحكام المنصوص عليها في القانون رقم (1) لسنة 2016 بإصدار قانون الشركات والقوانين المعدلة عليه والخاصة بأعضاء مجلس الإدارة. </a:t>
            </a:r>
          </a:p>
          <a:p>
            <a:pPr algn="justLow" rtl="1"/>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38630339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chemeClr val="bg2">
                    <a:lumMod val="50000"/>
                  </a:schemeClr>
                </a:solidFill>
                <a:cs typeface="mohammad bold art 1" pitchFamily="2" charset="-78"/>
              </a:rPr>
              <a:t>شــكــراً</a:t>
            </a:r>
            <a:endParaRPr lang="en-GB" sz="6600" dirty="0">
              <a:solidFill>
                <a:schemeClr val="bg2">
                  <a:lumMod val="50000"/>
                </a:schemeClr>
              </a:solidFill>
              <a:cs typeface="mohammad bold art 1" pitchFamily="2" charset="-78"/>
            </a:endParaRPr>
          </a:p>
        </p:txBody>
      </p:sp>
      <p:pic>
        <p:nvPicPr>
          <p:cNvPr id="7" name="Picture 6"/>
          <p:cNvPicPr>
            <a:picLocks noChangeAspect="1"/>
          </p:cNvPicPr>
          <p:nvPr/>
        </p:nvPicPr>
        <p:blipFill>
          <a:blip r:embed="rId3"/>
          <a:stretch>
            <a:fillRect/>
          </a:stretch>
        </p:blipFill>
        <p:spPr>
          <a:xfrm>
            <a:off x="0" y="0"/>
            <a:ext cx="1952128" cy="6857999"/>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8384" y="0"/>
            <a:ext cx="1635615" cy="16288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53001" y="0"/>
            <a:ext cx="1490997" cy="1484784"/>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25310" y="0"/>
            <a:ext cx="1418688" cy="1412776"/>
          </a:xfrm>
          <a:prstGeom prst="rect">
            <a:avLst/>
          </a:prstGeom>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34404"/>
            <a:ext cx="5876925" cy="1143000"/>
          </a:xfrm>
        </p:spPr>
        <p:txBody>
          <a:bodyPr>
            <a:normAutofit/>
          </a:bodyPr>
          <a:lstStyle/>
          <a:p>
            <a:pPr algn="r" rtl="1"/>
            <a:r>
              <a:rPr lang="ar-KW" sz="3000" b="1" dirty="0" smtClean="0">
                <a:solidFill>
                  <a:schemeClr val="tx2"/>
                </a:solidFill>
                <a:cs typeface="mohammad bold art 1" pitchFamily="2" charset="-78"/>
              </a:rPr>
              <a:t>مقدمــــــــة</a:t>
            </a:r>
            <a:endParaRPr lang="en-US" sz="3000" dirty="0">
              <a:solidFill>
                <a:schemeClr val="tx2"/>
              </a:solidFill>
              <a:cs typeface="mohammad bold art 1" pitchFamily="2" charset="-78"/>
            </a:endParaRPr>
          </a:p>
        </p:txBody>
      </p:sp>
      <p:sp>
        <p:nvSpPr>
          <p:cNvPr id="3" name="Content Placeholder 2"/>
          <p:cNvSpPr>
            <a:spLocks noGrp="1"/>
          </p:cNvSpPr>
          <p:nvPr>
            <p:ph idx="1"/>
          </p:nvPr>
        </p:nvSpPr>
        <p:spPr>
          <a:xfrm>
            <a:off x="533400" y="1600200"/>
            <a:ext cx="8001000" cy="4525963"/>
          </a:xfrm>
        </p:spPr>
        <p:txBody>
          <a:bodyPr>
            <a:normAutofit/>
          </a:bodyPr>
          <a:lstStyle/>
          <a:p>
            <a:pPr marL="0" indent="0" algn="just" rtl="1" fontAlgn="base">
              <a:spcBef>
                <a:spcPct val="0"/>
              </a:spcBef>
              <a:spcAft>
                <a:spcPts val="600"/>
              </a:spcAft>
              <a:buNone/>
            </a:pPr>
            <a:r>
              <a:rPr lang="ar-KW" sz="2800" dirty="0">
                <a:solidFill>
                  <a:srgbClr val="10253F"/>
                </a:solidFill>
                <a:latin typeface="Calibri" pitchFamily="34" charset="0"/>
                <a:cs typeface="mohammad bold art 1" pitchFamily="2" charset="-78"/>
              </a:rPr>
              <a:t>تهدف إدارة التراخيص والتسجيل من خلال هذه الورشة إلى توضيح المتطلبات والالتزامات على الشخص المرخص له بشأن المناصب و الوظائف واجبة التسجيل المنصوص عليها بالكتاب الخامس "أنشطة الأوراق المالية والأشخاص المسجلون" من اللائحة التنفيذية للقانون رقم 7 لسنة 2010 بشأن إنشاء هيئة أسواق المال وتنظيم نشاط الأوراق المالية وتعديلاتهما والقرارات والتعليمات الصادرة بهذا الشأن. </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cxnSp>
        <p:nvCxnSpPr>
          <p:cNvPr id="12" name="Straight Connector 11"/>
          <p:cNvCxnSpPr/>
          <p:nvPr/>
        </p:nvCxnSpPr>
        <p:spPr>
          <a:xfrm>
            <a:off x="3563888" y="98072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3"/>
          <a:stretch>
            <a:fillRect/>
          </a:stretch>
        </p:blipFill>
        <p:spPr>
          <a:xfrm>
            <a:off x="457200" y="246639"/>
            <a:ext cx="2808312" cy="984401"/>
          </a:xfrm>
          <a:prstGeom prst="rect">
            <a:avLst/>
          </a:prstGeom>
        </p:spPr>
      </p:pic>
      <p:pic>
        <p:nvPicPr>
          <p:cNvPr id="17" name="Picture 16"/>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24683"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جدول أعمال الورشة </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0" y="1600200"/>
            <a:ext cx="9036496" cy="4525963"/>
          </a:xfrm>
        </p:spPr>
        <p:txBody>
          <a:bodyPr>
            <a:normAutofit/>
          </a:bodyPr>
          <a:lstStyle/>
          <a:p>
            <a:pPr marL="112713" lvl="1" indent="0" algn="r" rtl="1" fontAlgn="base">
              <a:spcBef>
                <a:spcPct val="0"/>
              </a:spcBef>
              <a:spcAft>
                <a:spcPts val="600"/>
              </a:spcAft>
              <a:buNone/>
            </a:pPr>
            <a:r>
              <a:rPr lang="ar-KW" sz="2700" dirty="0">
                <a:solidFill>
                  <a:srgbClr val="10253F"/>
                </a:solidFill>
                <a:latin typeface="Calibri" pitchFamily="34" charset="0"/>
                <a:cs typeface="mohammad bold art 1" pitchFamily="2" charset="-78"/>
              </a:rPr>
              <a:t>1.1 </a:t>
            </a:r>
            <a:r>
              <a:rPr lang="ar-KW" sz="2700" dirty="0" smtClean="0">
                <a:solidFill>
                  <a:srgbClr val="10253F"/>
                </a:solidFill>
                <a:latin typeface="Calibri" pitchFamily="34" charset="0"/>
                <a:cs typeface="mohammad bold art 1" pitchFamily="2" charset="-78"/>
              </a:rPr>
              <a:t>الأشخاص </a:t>
            </a:r>
            <a:r>
              <a:rPr lang="ar-KW" sz="2700" dirty="0">
                <a:solidFill>
                  <a:srgbClr val="10253F"/>
                </a:solidFill>
                <a:latin typeface="Calibri" pitchFamily="34" charset="0"/>
                <a:cs typeface="mohammad bold art 1" pitchFamily="2" charset="-78"/>
              </a:rPr>
              <a:t>المعنيين بشغل الوظائف واجبة التسجيل.</a:t>
            </a:r>
          </a:p>
          <a:p>
            <a:pPr marL="112713" lvl="1" indent="0" algn="r" rtl="1" fontAlgn="base">
              <a:spcBef>
                <a:spcPct val="0"/>
              </a:spcBef>
              <a:spcAft>
                <a:spcPts val="600"/>
              </a:spcAft>
              <a:buNone/>
            </a:pPr>
            <a:r>
              <a:rPr lang="ar-KW" sz="2700" dirty="0" smtClean="0">
                <a:solidFill>
                  <a:srgbClr val="10253F"/>
                </a:solidFill>
                <a:latin typeface="Calibri" pitchFamily="34" charset="0"/>
                <a:cs typeface="mohammad bold art 1" pitchFamily="2" charset="-78"/>
              </a:rPr>
              <a:t>2.1 تعريف </a:t>
            </a:r>
            <a:r>
              <a:rPr lang="ar-KW" sz="2700" dirty="0">
                <a:solidFill>
                  <a:srgbClr val="10253F"/>
                </a:solidFill>
                <a:latin typeface="Calibri" pitchFamily="34" charset="0"/>
                <a:cs typeface="mohammad bold art 1" pitchFamily="2" charset="-78"/>
              </a:rPr>
              <a:t>وظيفة كبار التنفيذيين. </a:t>
            </a:r>
          </a:p>
          <a:p>
            <a:pPr marL="112713" lvl="1" indent="0" algn="r" rtl="1" fontAlgn="base">
              <a:spcBef>
                <a:spcPct val="0"/>
              </a:spcBef>
              <a:spcAft>
                <a:spcPts val="600"/>
              </a:spcAft>
              <a:buNone/>
            </a:pPr>
            <a:r>
              <a:rPr lang="ar-KW" sz="2700" dirty="0" smtClean="0">
                <a:solidFill>
                  <a:srgbClr val="10253F"/>
                </a:solidFill>
                <a:latin typeface="Calibri" pitchFamily="34" charset="0"/>
                <a:cs typeface="mohammad bold art 1" pitchFamily="2" charset="-78"/>
              </a:rPr>
              <a:t>3.1 قواعد </a:t>
            </a:r>
            <a:r>
              <a:rPr lang="ar-KW" sz="2700" dirty="0">
                <a:solidFill>
                  <a:srgbClr val="10253F"/>
                </a:solidFill>
                <a:latin typeface="Calibri" pitchFamily="34" charset="0"/>
                <a:cs typeface="mohammad bold art 1" pitchFamily="2" charset="-78"/>
              </a:rPr>
              <a:t>الكفاءة والنزاهة.</a:t>
            </a:r>
          </a:p>
          <a:p>
            <a:pPr marL="112713" lvl="1" indent="0" algn="r" rtl="1" fontAlgn="base">
              <a:spcBef>
                <a:spcPct val="0"/>
              </a:spcBef>
              <a:spcAft>
                <a:spcPts val="600"/>
              </a:spcAft>
              <a:buNone/>
            </a:pPr>
            <a:r>
              <a:rPr lang="ar-KW" sz="2700" dirty="0" smtClean="0">
                <a:solidFill>
                  <a:srgbClr val="10253F"/>
                </a:solidFill>
                <a:latin typeface="Calibri" pitchFamily="34" charset="0"/>
                <a:cs typeface="mohammad bold art 1" pitchFamily="2" charset="-78"/>
              </a:rPr>
              <a:t>4.1 آلية </a:t>
            </a:r>
            <a:r>
              <a:rPr lang="ar-KW" sz="2700" dirty="0">
                <a:solidFill>
                  <a:srgbClr val="10253F"/>
                </a:solidFill>
                <a:latin typeface="Calibri" pitchFamily="34" charset="0"/>
                <a:cs typeface="mohammad bold art 1" pitchFamily="2" charset="-78"/>
              </a:rPr>
              <a:t>تقديم طلب التسجيل للمناصب والوظائف واجبة </a:t>
            </a:r>
            <a:r>
              <a:rPr lang="ar-KW" sz="2700" dirty="0" smtClean="0">
                <a:solidFill>
                  <a:srgbClr val="10253F"/>
                </a:solidFill>
                <a:latin typeface="Calibri" pitchFamily="34" charset="0"/>
                <a:cs typeface="mohammad bold art 1" pitchFamily="2" charset="-78"/>
              </a:rPr>
              <a:t>التسجيل.</a:t>
            </a:r>
            <a:endParaRPr lang="ar-KW" sz="2700" dirty="0">
              <a:solidFill>
                <a:srgbClr val="10253F"/>
              </a:solidFill>
              <a:latin typeface="Calibri" pitchFamily="34" charset="0"/>
              <a:cs typeface="mohammad bold art 1" pitchFamily="2" charset="-78"/>
            </a:endParaRPr>
          </a:p>
          <a:p>
            <a:pPr marL="112713" lvl="1" indent="0" algn="r" rtl="1" fontAlgn="base">
              <a:spcBef>
                <a:spcPct val="0"/>
              </a:spcBef>
              <a:spcAft>
                <a:spcPts val="600"/>
              </a:spcAft>
              <a:buNone/>
            </a:pPr>
            <a:r>
              <a:rPr lang="ar-KW" sz="2700" dirty="0">
                <a:solidFill>
                  <a:srgbClr val="10253F"/>
                </a:solidFill>
                <a:latin typeface="Calibri" pitchFamily="34" charset="0"/>
                <a:cs typeface="mohammad bold art 1" pitchFamily="2" charset="-78"/>
              </a:rPr>
              <a:t>5.1 </a:t>
            </a:r>
            <a:r>
              <a:rPr lang="ar-KW" sz="2700" dirty="0" smtClean="0">
                <a:solidFill>
                  <a:srgbClr val="10253F"/>
                </a:solidFill>
                <a:latin typeface="Calibri" pitchFamily="34" charset="0"/>
                <a:cs typeface="mohammad bold art 1" pitchFamily="2" charset="-78"/>
              </a:rPr>
              <a:t>التزامات </a:t>
            </a:r>
            <a:r>
              <a:rPr lang="ar-KW" sz="2700" dirty="0">
                <a:solidFill>
                  <a:srgbClr val="10253F"/>
                </a:solidFill>
                <a:latin typeface="Calibri" pitchFamily="34" charset="0"/>
                <a:cs typeface="mohammad bold art 1" pitchFamily="2" charset="-78"/>
              </a:rPr>
              <a:t>الشخص المرخص له بشأن الوظائف واجبة التسجيل.</a:t>
            </a:r>
          </a:p>
          <a:p>
            <a:pPr marL="112713" lvl="1" indent="0" algn="r" rtl="1" fontAlgn="base">
              <a:spcBef>
                <a:spcPct val="0"/>
              </a:spcBef>
              <a:spcAft>
                <a:spcPts val="600"/>
              </a:spcAft>
              <a:buNone/>
            </a:pPr>
            <a:r>
              <a:rPr lang="ar-KW" sz="2700" dirty="0" smtClean="0">
                <a:solidFill>
                  <a:srgbClr val="10253F"/>
                </a:solidFill>
                <a:latin typeface="Calibri" pitchFamily="34" charset="0"/>
                <a:cs typeface="mohammad bold art 1" pitchFamily="2" charset="-78"/>
              </a:rPr>
              <a:t>6.1 أحكام </a:t>
            </a:r>
            <a:r>
              <a:rPr lang="ar-KW" sz="2700" dirty="0">
                <a:solidFill>
                  <a:srgbClr val="10253F"/>
                </a:solidFill>
                <a:latin typeface="Calibri" pitchFamily="34" charset="0"/>
                <a:cs typeface="mohammad bold art 1" pitchFamily="2" charset="-78"/>
              </a:rPr>
              <a:t>الجمع بين المناصب والوظائف واجبة التسجيل. </a:t>
            </a:r>
          </a:p>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3</a:t>
            </a:fld>
            <a:endParaRPr lang="en-US" dirty="0">
              <a:solidFill>
                <a:prstClr val="black">
                  <a:tint val="75000"/>
                </a:prstClr>
              </a:solidFill>
            </a:endParaRPr>
          </a:p>
        </p:txBody>
      </p:sp>
      <p:cxnSp>
        <p:nvCxnSpPr>
          <p:cNvPr id="10" name="Straight Connector 9"/>
          <p:cNvCxnSpPr/>
          <p:nvPr/>
        </p:nvCxnSpPr>
        <p:spPr>
          <a:xfrm>
            <a:off x="3563888" y="105273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12934646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الأشخاص المعنيين</a:t>
            </a:r>
            <a:r>
              <a:rPr lang="en-US" sz="3000" b="1" dirty="0" smtClean="0">
                <a:solidFill>
                  <a:schemeClr val="tx2"/>
                </a:solidFill>
                <a:latin typeface="Sakkal Majalla" pitchFamily="2" charset="-78"/>
                <a:cs typeface="mohammad bold art 1" pitchFamily="2" charset="-78"/>
              </a:rPr>
              <a:t> </a:t>
            </a:r>
            <a:r>
              <a:rPr lang="ar-KW" sz="3000" b="1" dirty="0" smtClean="0">
                <a:solidFill>
                  <a:schemeClr val="tx2"/>
                </a:solidFill>
                <a:latin typeface="Sakkal Majalla" pitchFamily="2" charset="-78"/>
                <a:cs typeface="mohammad bold art 1" pitchFamily="2" charset="-78"/>
              </a:rPr>
              <a:t>بشغل الوظائف واجبة التسجيل</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lvl="0" indent="0" algn="just" rtl="1" fontAlgn="base">
              <a:spcBef>
                <a:spcPct val="0"/>
              </a:spcBef>
              <a:spcAft>
                <a:spcPts val="600"/>
              </a:spcAft>
              <a:buNone/>
            </a:pPr>
            <a:r>
              <a:rPr lang="ar-KW" sz="2800" dirty="0">
                <a:solidFill>
                  <a:srgbClr val="10253F"/>
                </a:solidFill>
                <a:latin typeface="Calibri" pitchFamily="34" charset="0"/>
                <a:cs typeface="mohammad bold art 1" pitchFamily="2" charset="-78"/>
              </a:rPr>
              <a:t>حددت أحكام المادة  (3-2-1) من الكتاب الخامس بأنه يتعين على الشخص المرخص له الذي يزاول أنشطة الأوراق المالية شغل الوظائف واجبة التسجيل الواردة في المادة </a:t>
            </a:r>
            <a:r>
              <a:rPr lang="ar-KW" sz="2800" dirty="0" smtClean="0">
                <a:solidFill>
                  <a:srgbClr val="10253F"/>
                </a:solidFill>
                <a:latin typeface="Calibri" pitchFamily="34" charset="0"/>
                <a:cs typeface="mohammad bold art 1" pitchFamily="2" charset="-78"/>
              </a:rPr>
              <a:t>(</a:t>
            </a:r>
            <a:r>
              <a:rPr lang="ar-KW" sz="2800" dirty="0">
                <a:solidFill>
                  <a:srgbClr val="10253F"/>
                </a:solidFill>
                <a:latin typeface="Calibri" pitchFamily="34" charset="0"/>
                <a:cs typeface="mohammad bold art 1" pitchFamily="2" charset="-78"/>
              </a:rPr>
              <a:t>3-2-2) من هذا الكتاب، و يعتبر منصب عضو مجلس إدارة الشخص المرخص له منصباً واجب التسجيل. </a:t>
            </a:r>
          </a:p>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cxnSp>
        <p:nvCxnSpPr>
          <p:cNvPr id="10" name="Straight Connector 9"/>
          <p:cNvCxnSpPr/>
          <p:nvPr/>
        </p:nvCxnSpPr>
        <p:spPr>
          <a:xfrm>
            <a:off x="3563888" y="123104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1362164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5817" y="167339"/>
            <a:ext cx="5770983"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المناصب والوظائف واجبة التسجيل لدى الأشخاص المرخص لهم</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51520" y="1600200"/>
            <a:ext cx="8282880" cy="4525963"/>
          </a:xfrm>
        </p:spPr>
        <p:txBody>
          <a:bodyPr>
            <a:normAutofit/>
          </a:bodyPr>
          <a:lstStyle/>
          <a:p>
            <a:pPr algn="r" rtl="1"/>
            <a:r>
              <a:rPr lang="ar-KW" sz="2400" dirty="0">
                <a:solidFill>
                  <a:schemeClr val="tx2">
                    <a:lumMod val="50000"/>
                  </a:schemeClr>
                </a:solidFill>
                <a:latin typeface="Calibri" pitchFamily="34" charset="0"/>
                <a:cs typeface="mohammad bold art 1" pitchFamily="2" charset="-78"/>
              </a:rPr>
              <a:t>المناصب</a:t>
            </a:r>
            <a:r>
              <a:rPr lang="en-US" sz="2400" dirty="0">
                <a:solidFill>
                  <a:schemeClr val="tx2">
                    <a:lumMod val="50000"/>
                  </a:schemeClr>
                </a:solidFill>
                <a:latin typeface="Calibri" pitchFamily="34" charset="0"/>
                <a:cs typeface="mohammad bold art 1" pitchFamily="2" charset="-78"/>
              </a:rPr>
              <a:t> </a:t>
            </a:r>
            <a:r>
              <a:rPr lang="ar-KW" sz="2400" dirty="0">
                <a:solidFill>
                  <a:schemeClr val="tx2">
                    <a:lumMod val="50000"/>
                  </a:schemeClr>
                </a:solidFill>
                <a:latin typeface="Calibri" pitchFamily="34" charset="0"/>
                <a:cs typeface="mohammad bold art 1" pitchFamily="2" charset="-78"/>
              </a:rPr>
              <a:t> واجبة التسجيل:</a:t>
            </a:r>
          </a:p>
          <a:p>
            <a:pPr lvl="1" algn="r" rtl="1"/>
            <a:r>
              <a:rPr lang="ar-KW" sz="2400" dirty="0">
                <a:solidFill>
                  <a:schemeClr val="tx2">
                    <a:lumMod val="50000"/>
                  </a:schemeClr>
                </a:solidFill>
                <a:latin typeface="Calibri" pitchFamily="34" charset="0"/>
                <a:cs typeface="mohammad bold art 1" pitchFamily="2" charset="-78"/>
              </a:rPr>
              <a:t> أعضاء مجلس الإدارة لدى الشخص المرخص له.</a:t>
            </a:r>
          </a:p>
          <a:p>
            <a:pPr marL="0" indent="0" algn="r" rtl="1">
              <a:buNone/>
            </a:pPr>
            <a:endParaRPr lang="ar-KW" sz="2400" dirty="0">
              <a:solidFill>
                <a:schemeClr val="tx2">
                  <a:lumMod val="50000"/>
                </a:schemeClr>
              </a:solidFill>
              <a:latin typeface="Calibri" pitchFamily="34" charset="0"/>
              <a:cs typeface="mohammad bold art 1" pitchFamily="2" charset="-78"/>
            </a:endParaRPr>
          </a:p>
          <a:p>
            <a:pPr algn="r" rtl="1"/>
            <a:r>
              <a:rPr lang="ar-KW" sz="2400" dirty="0">
                <a:solidFill>
                  <a:schemeClr val="tx2">
                    <a:lumMod val="50000"/>
                  </a:schemeClr>
                </a:solidFill>
                <a:latin typeface="Calibri" pitchFamily="34" charset="0"/>
                <a:cs typeface="mohammad bold art 1" pitchFamily="2" charset="-78"/>
              </a:rPr>
              <a:t>الوظائف واجبة التسجيل:</a:t>
            </a:r>
          </a:p>
          <a:p>
            <a:pPr marL="857250" lvl="1" indent="-342900" algn="r" rtl="1">
              <a:buFont typeface="+mj-lt"/>
              <a:buAutoNum type="arabicPeriod"/>
            </a:pPr>
            <a:r>
              <a:rPr lang="ar-KW" sz="2400" dirty="0">
                <a:solidFill>
                  <a:schemeClr val="tx2">
                    <a:lumMod val="50000"/>
                  </a:schemeClr>
                </a:solidFill>
                <a:latin typeface="Calibri" pitchFamily="34" charset="0"/>
                <a:cs typeface="mohammad bold art 1" pitchFamily="2" charset="-78"/>
              </a:rPr>
              <a:t>الوظائف الأساسية.</a:t>
            </a:r>
          </a:p>
          <a:p>
            <a:pPr marL="857250" lvl="1" indent="-342900" algn="r" rtl="1">
              <a:buFont typeface="+mj-lt"/>
              <a:buAutoNum type="arabicPeriod"/>
            </a:pPr>
            <a:r>
              <a:rPr lang="ar-KW" sz="2400" dirty="0">
                <a:solidFill>
                  <a:schemeClr val="tx2">
                    <a:lumMod val="50000"/>
                  </a:schemeClr>
                </a:solidFill>
                <a:latin typeface="Calibri" pitchFamily="34" charset="0"/>
                <a:cs typeface="mohammad bold art 1" pitchFamily="2" charset="-78"/>
              </a:rPr>
              <a:t> الموظفين المسؤولين.</a:t>
            </a:r>
          </a:p>
          <a:p>
            <a:pPr marL="857250" lvl="1" indent="-342900" algn="r" rtl="1">
              <a:buFont typeface="+mj-lt"/>
              <a:buAutoNum type="arabicPeriod"/>
            </a:pPr>
            <a:r>
              <a:rPr lang="ar-KW" sz="2400" dirty="0">
                <a:solidFill>
                  <a:schemeClr val="tx2">
                    <a:lumMod val="50000"/>
                  </a:schemeClr>
                </a:solidFill>
                <a:latin typeface="Calibri" pitchFamily="34" charset="0"/>
                <a:cs typeface="mohammad bold art 1" pitchFamily="2" charset="-78"/>
              </a:rPr>
              <a:t>ممثلو أنشطة الأوراق المالية. </a:t>
            </a:r>
          </a:p>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cxnSp>
        <p:nvCxnSpPr>
          <p:cNvPr id="10" name="Straight Connector 9"/>
          <p:cNvCxnSpPr/>
          <p:nvPr/>
        </p:nvCxnSpPr>
        <p:spPr>
          <a:xfrm>
            <a:off x="3563888" y="122481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2989913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0536" y="167339"/>
            <a:ext cx="5770983" cy="1143000"/>
          </a:xfrm>
        </p:spPr>
        <p:txBody>
          <a:bodyPr>
            <a:normAutofit/>
          </a:bodyPr>
          <a:lstStyle/>
          <a:p>
            <a:pPr lvl="0" algn="r" rtl="1" fontAlgn="base">
              <a:spcAft>
                <a:spcPct val="0"/>
              </a:spcAft>
            </a:pPr>
            <a:r>
              <a:rPr lang="ar-KW" sz="2000" b="1" dirty="0" smtClean="0">
                <a:solidFill>
                  <a:schemeClr val="tx2"/>
                </a:solidFill>
                <a:latin typeface="Sakkal Majalla" pitchFamily="2" charset="-78"/>
                <a:cs typeface="mohammad bold art 1" pitchFamily="2" charset="-78"/>
              </a:rPr>
              <a:t>الوظائف </a:t>
            </a:r>
            <a:r>
              <a:rPr lang="ar-KW" sz="2000" b="1" dirty="0" smtClean="0">
                <a:solidFill>
                  <a:schemeClr val="tx2"/>
                </a:solidFill>
                <a:latin typeface="Sakkal Majalla" pitchFamily="2" charset="-78"/>
                <a:cs typeface="mohammad bold art 1" pitchFamily="2" charset="-78"/>
              </a:rPr>
              <a:t>واجبة التسجيل لدى الأشخاص المرخص لهم</a:t>
            </a:r>
            <a:endParaRPr lang="en-US" sz="2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251520" y="1600200"/>
            <a:ext cx="8784976"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cxnSp>
        <p:nvCxnSpPr>
          <p:cNvPr id="10" name="Straight Connector 9"/>
          <p:cNvCxnSpPr/>
          <p:nvPr/>
        </p:nvCxnSpPr>
        <p:spPr>
          <a:xfrm>
            <a:off x="3563888" y="105273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309320"/>
            <a:ext cx="8001000" cy="76200"/>
          </a:xfrm>
          <a:prstGeom prst="rect">
            <a:avLst/>
          </a:prstGeom>
        </p:spPr>
      </p:pic>
      <p:pic>
        <p:nvPicPr>
          <p:cNvPr id="11" name="Picture 10"/>
          <p:cNvPicPr>
            <a:picLocks noChangeAspect="1"/>
          </p:cNvPicPr>
          <p:nvPr/>
        </p:nvPicPr>
        <p:blipFill>
          <a:blip r:embed="rId5"/>
          <a:stretch>
            <a:fillRect/>
          </a:stretch>
        </p:blipFill>
        <p:spPr>
          <a:xfrm>
            <a:off x="4355976" y="1157942"/>
            <a:ext cx="3997085" cy="5174893"/>
          </a:xfrm>
          <a:prstGeom prst="rect">
            <a:avLst/>
          </a:prstGeom>
        </p:spPr>
      </p:pic>
    </p:spTree>
    <p:extLst>
      <p:ext uri="{BB962C8B-B14F-4D97-AF65-F5344CB8AC3E}">
        <p14:creationId xmlns:p14="http://schemas.microsoft.com/office/powerpoint/2010/main" val="2652507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كبار التنفيذيين</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112713" lvl="1" indent="0" algn="just" rtl="1" fontAlgn="base">
              <a:spcAft>
                <a:spcPct val="0"/>
              </a:spcAft>
              <a:buNone/>
            </a:pPr>
            <a:r>
              <a:rPr lang="ar-KW" sz="2400" dirty="0">
                <a:solidFill>
                  <a:schemeClr val="tx2">
                    <a:lumMod val="50000"/>
                  </a:schemeClr>
                </a:solidFill>
                <a:latin typeface="Calibri" pitchFamily="34" charset="0"/>
                <a:cs typeface="mohammad bold art 1" pitchFamily="2" charset="-78"/>
              </a:rPr>
              <a:t>الأشخاص المعنيين بالتسجيل بوظيفة كبار التنفيذيين هم</a:t>
            </a:r>
            <a:r>
              <a:rPr lang="en-US" sz="2400" dirty="0">
                <a:solidFill>
                  <a:schemeClr val="tx2">
                    <a:lumMod val="50000"/>
                  </a:schemeClr>
                </a:solidFill>
                <a:latin typeface="Calibri" pitchFamily="34" charset="0"/>
                <a:cs typeface="mohammad bold art 1" pitchFamily="2" charset="-78"/>
              </a:rPr>
              <a:t> </a:t>
            </a:r>
            <a:r>
              <a:rPr lang="ar-KW" sz="2400" dirty="0">
                <a:solidFill>
                  <a:schemeClr val="tx2">
                    <a:lumMod val="50000"/>
                  </a:schemeClr>
                </a:solidFill>
                <a:latin typeface="Calibri" pitchFamily="34" charset="0"/>
                <a:cs typeface="mohammad bold art 1" pitchFamily="2" charset="-78"/>
              </a:rPr>
              <a:t>الأشخاص</a:t>
            </a:r>
            <a:r>
              <a:rPr lang="en-US" sz="2400" dirty="0">
                <a:solidFill>
                  <a:schemeClr val="tx2">
                    <a:lumMod val="50000"/>
                  </a:schemeClr>
                </a:solidFill>
                <a:latin typeface="Calibri" pitchFamily="34" charset="0"/>
                <a:cs typeface="mohammad bold art 1" pitchFamily="2" charset="-78"/>
              </a:rPr>
              <a:t> </a:t>
            </a:r>
            <a:r>
              <a:rPr lang="ar-KW" sz="2400" dirty="0">
                <a:solidFill>
                  <a:schemeClr val="tx2">
                    <a:lumMod val="50000"/>
                  </a:schemeClr>
                </a:solidFill>
                <a:latin typeface="Calibri" pitchFamily="34" charset="0"/>
                <a:cs typeface="mohammad bold art 1" pitchFamily="2" charset="-78"/>
              </a:rPr>
              <a:t>الذين يشغلون وظائف تنفيذية بحيث تنطبق عليهم الشروط التالية:</a:t>
            </a:r>
          </a:p>
          <a:p>
            <a:pPr lvl="1" algn="just" rtl="1" fontAlgn="base">
              <a:spcAft>
                <a:spcPct val="0"/>
              </a:spcAft>
            </a:pPr>
            <a:endParaRPr lang="en-US" sz="2400" dirty="0">
              <a:solidFill>
                <a:schemeClr val="tx2">
                  <a:lumMod val="50000"/>
                </a:schemeClr>
              </a:solidFill>
              <a:latin typeface="Calibri" pitchFamily="34" charset="0"/>
              <a:cs typeface="mohammad bold art 1" pitchFamily="2" charset="-78"/>
            </a:endParaRPr>
          </a:p>
          <a:p>
            <a:pPr marL="514350" lvl="2" indent="-342900" algn="just" rtl="1" fontAlgn="base">
              <a:spcAft>
                <a:spcPct val="0"/>
              </a:spcAft>
              <a:buFont typeface="+mj-lt"/>
              <a:buAutoNum type="arabicPeriod"/>
            </a:pPr>
            <a:r>
              <a:rPr lang="ar-KW" dirty="0">
                <a:solidFill>
                  <a:schemeClr val="tx2">
                    <a:lumMod val="50000"/>
                  </a:schemeClr>
                </a:solidFill>
                <a:latin typeface="Calibri" pitchFamily="34" charset="0"/>
                <a:cs typeface="mohammad bold art 1" pitchFamily="2" charset="-78"/>
              </a:rPr>
              <a:t>الأشخاص الذين يتبعون الرئيس التنفيذي مباشرة ويقع منصبهم في المستوى الثاني</a:t>
            </a:r>
            <a:r>
              <a:rPr lang="en-US" dirty="0">
                <a:solidFill>
                  <a:schemeClr val="tx2">
                    <a:lumMod val="50000"/>
                  </a:schemeClr>
                </a:solidFill>
                <a:latin typeface="Calibri" pitchFamily="34" charset="0"/>
                <a:cs typeface="mohammad bold art 1" pitchFamily="2" charset="-78"/>
              </a:rPr>
              <a:t> </a:t>
            </a:r>
            <a:r>
              <a:rPr lang="ar-KW" dirty="0">
                <a:solidFill>
                  <a:schemeClr val="tx2">
                    <a:lumMod val="50000"/>
                  </a:schemeClr>
                </a:solidFill>
                <a:latin typeface="Calibri" pitchFamily="34" charset="0"/>
                <a:cs typeface="mohammad bold art 1" pitchFamily="2" charset="-78"/>
              </a:rPr>
              <a:t>في الهيكل التنظيمي المعتمد للمؤسسة.</a:t>
            </a:r>
          </a:p>
          <a:p>
            <a:pPr marL="514350" lvl="2" indent="-342900" algn="just" rtl="1" fontAlgn="base">
              <a:spcAft>
                <a:spcPct val="0"/>
              </a:spcAft>
              <a:buFont typeface="+mj-lt"/>
              <a:buAutoNum type="arabicPeriod"/>
            </a:pPr>
            <a:endParaRPr lang="ar-KW" dirty="0">
              <a:solidFill>
                <a:schemeClr val="tx2">
                  <a:lumMod val="50000"/>
                </a:schemeClr>
              </a:solidFill>
              <a:latin typeface="Calibri" pitchFamily="34" charset="0"/>
              <a:cs typeface="mohammad bold art 1" pitchFamily="2" charset="-78"/>
            </a:endParaRPr>
          </a:p>
          <a:p>
            <a:pPr marL="514350" lvl="2" indent="-342900" algn="just" rtl="1" fontAlgn="base">
              <a:spcAft>
                <a:spcPct val="0"/>
              </a:spcAft>
              <a:buFont typeface="+mj-lt"/>
              <a:buAutoNum type="arabicPeriod"/>
            </a:pPr>
            <a:r>
              <a:rPr lang="ar-KW" dirty="0">
                <a:solidFill>
                  <a:schemeClr val="tx2">
                    <a:lumMod val="50000"/>
                  </a:schemeClr>
                </a:solidFill>
                <a:latin typeface="Calibri" pitchFamily="34" charset="0"/>
                <a:cs typeface="mohammad bold art 1" pitchFamily="2" charset="-78"/>
              </a:rPr>
              <a:t>الأشخاص الذين يقومون بالأعمال المهمة والأساسية المرتبطة بأنشطة الأوراق المالية الواردة في المادة (</a:t>
            </a:r>
            <a:r>
              <a:rPr lang="en-US" dirty="0">
                <a:solidFill>
                  <a:schemeClr val="tx2">
                    <a:lumMod val="50000"/>
                  </a:schemeClr>
                </a:solidFill>
                <a:latin typeface="Calibri" pitchFamily="34" charset="0"/>
                <a:cs typeface="mohammad bold art 1" pitchFamily="2" charset="-78"/>
              </a:rPr>
              <a:t>1</a:t>
            </a:r>
            <a:r>
              <a:rPr lang="ar-KW" dirty="0">
                <a:solidFill>
                  <a:schemeClr val="tx2">
                    <a:lumMod val="50000"/>
                  </a:schemeClr>
                </a:solidFill>
                <a:latin typeface="Calibri" pitchFamily="34" charset="0"/>
                <a:cs typeface="mohammad bold art 1" pitchFamily="2" charset="-78"/>
              </a:rPr>
              <a:t>-2) من الكتاب الخامس التي يمارسها الشخص المرخص له.</a:t>
            </a:r>
            <a:endParaRPr lang="en-US" dirty="0">
              <a:solidFill>
                <a:schemeClr val="tx2">
                  <a:lumMod val="50000"/>
                </a:schemeClr>
              </a:solidFill>
              <a:latin typeface="Calibri" pitchFamily="34" charset="0"/>
              <a:cs typeface="mohammad bold art 1" pitchFamily="2" charset="-78"/>
            </a:endParaRPr>
          </a:p>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cxnSp>
        <p:nvCxnSpPr>
          <p:cNvPr id="10" name="Straight Connector 9"/>
          <p:cNvCxnSpPr/>
          <p:nvPr/>
        </p:nvCxnSpPr>
        <p:spPr>
          <a:xfrm>
            <a:off x="3563888" y="105273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3235165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الهيكل التنظيمي للأشخاص المرخص لهم</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a:bodyPr>
          <a:lstStyle/>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cxnSp>
        <p:nvCxnSpPr>
          <p:cNvPr id="10" name="Straight Connector 9"/>
          <p:cNvCxnSpPr/>
          <p:nvPr/>
        </p:nvCxnSpPr>
        <p:spPr>
          <a:xfrm>
            <a:off x="3563888" y="1124744"/>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graphicFrame>
        <p:nvGraphicFramePr>
          <p:cNvPr id="23" name="Diagram 22"/>
          <p:cNvGraphicFramePr/>
          <p:nvPr>
            <p:extLst>
              <p:ext uri="{D42A27DB-BD31-4B8C-83A1-F6EECF244321}">
                <p14:modId xmlns:p14="http://schemas.microsoft.com/office/powerpoint/2010/main" val="557308105"/>
              </p:ext>
            </p:extLst>
          </p:nvPr>
        </p:nvGraphicFramePr>
        <p:xfrm>
          <a:off x="1289350" y="1601831"/>
          <a:ext cx="7245050" cy="436530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4" name="Flowchart: Summing Junction 23"/>
          <p:cNvSpPr/>
          <p:nvPr/>
        </p:nvSpPr>
        <p:spPr>
          <a:xfrm>
            <a:off x="5868144" y="3284536"/>
            <a:ext cx="792088" cy="648072"/>
          </a:xfrm>
          <a:prstGeom prst="flowChartSummingJunction">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2555776" y="5623848"/>
            <a:ext cx="1849506" cy="379082"/>
            <a:chOff x="2838681" y="6661398"/>
            <a:chExt cx="1835520" cy="354340"/>
          </a:xfrm>
        </p:grpSpPr>
        <p:sp>
          <p:nvSpPr>
            <p:cNvPr id="26" name="Rectangle 25"/>
            <p:cNvSpPr/>
            <p:nvPr/>
          </p:nvSpPr>
          <p:spPr>
            <a:xfrm>
              <a:off x="2838681" y="6661398"/>
              <a:ext cx="1797420" cy="34467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7" name="TextBox 26"/>
            <p:cNvSpPr txBox="1"/>
            <p:nvPr/>
          </p:nvSpPr>
          <p:spPr>
            <a:xfrm>
              <a:off x="2876781" y="6671063"/>
              <a:ext cx="1797420" cy="3446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180" tIns="10795" rIns="43180" bIns="10795" numCol="1" spcCol="1270" anchor="ctr" anchorCtr="0">
              <a:noAutofit/>
            </a:bodyPr>
            <a:lstStyle/>
            <a:p>
              <a:pPr lvl="0" algn="ctr" defTabSz="755650">
                <a:lnSpc>
                  <a:spcPct val="90000"/>
                </a:lnSpc>
                <a:spcBef>
                  <a:spcPct val="0"/>
                </a:spcBef>
                <a:spcAft>
                  <a:spcPct val="35000"/>
                </a:spcAft>
              </a:pPr>
              <a:r>
                <a:rPr lang="ar-KW" sz="1200" b="1" dirty="0">
                  <a:cs typeface="mohammad bold art 1" pitchFamily="2" charset="-78"/>
                </a:rPr>
                <a:t>أنشطة أوراق مالية</a:t>
              </a:r>
            </a:p>
          </p:txBody>
        </p:sp>
      </p:grpSp>
      <p:grpSp>
        <p:nvGrpSpPr>
          <p:cNvPr id="28" name="Group 27"/>
          <p:cNvGrpSpPr/>
          <p:nvPr/>
        </p:nvGrpSpPr>
        <p:grpSpPr>
          <a:xfrm>
            <a:off x="5365478" y="5631082"/>
            <a:ext cx="1797420" cy="433316"/>
            <a:chOff x="2838681" y="6661398"/>
            <a:chExt cx="1797420" cy="396817"/>
          </a:xfrm>
        </p:grpSpPr>
        <p:sp>
          <p:nvSpPr>
            <p:cNvPr id="29" name="Rectangle 28"/>
            <p:cNvSpPr/>
            <p:nvPr/>
          </p:nvSpPr>
          <p:spPr>
            <a:xfrm>
              <a:off x="2838681" y="6661398"/>
              <a:ext cx="1797420" cy="344675"/>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TextBox 29"/>
            <p:cNvSpPr txBox="1"/>
            <p:nvPr/>
          </p:nvSpPr>
          <p:spPr>
            <a:xfrm>
              <a:off x="2838681" y="6713540"/>
              <a:ext cx="1797420" cy="34467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3180" tIns="10795" rIns="43180" bIns="10795" numCol="1" spcCol="1270" anchor="ctr" anchorCtr="0">
              <a:noAutofit/>
            </a:bodyPr>
            <a:lstStyle/>
            <a:p>
              <a:pPr lvl="0" algn="ctr" defTabSz="755650">
                <a:lnSpc>
                  <a:spcPct val="90000"/>
                </a:lnSpc>
                <a:spcBef>
                  <a:spcPct val="0"/>
                </a:spcBef>
                <a:spcAft>
                  <a:spcPct val="35000"/>
                </a:spcAft>
              </a:pPr>
              <a:endParaRPr lang="ar-KW" sz="1200" b="1" kern="1200" dirty="0" smtClean="0">
                <a:cs typeface="mohammad bold art 1" pitchFamily="2" charset="-78"/>
              </a:endParaRPr>
            </a:p>
            <a:p>
              <a:pPr lvl="0" algn="ctr" defTabSz="755650">
                <a:lnSpc>
                  <a:spcPct val="90000"/>
                </a:lnSpc>
                <a:spcBef>
                  <a:spcPct val="0"/>
                </a:spcBef>
                <a:spcAft>
                  <a:spcPct val="35000"/>
                </a:spcAft>
              </a:pPr>
              <a:r>
                <a:rPr lang="ar-KW" sz="1200" b="1" kern="1200" dirty="0" smtClean="0">
                  <a:cs typeface="mohammad bold art 1" pitchFamily="2" charset="-78"/>
                </a:rPr>
                <a:t>أعمال غير مرتبطة بأنشطة الأوراق المالية</a:t>
              </a:r>
            </a:p>
            <a:p>
              <a:pPr lvl="0" algn="ctr" defTabSz="755650">
                <a:lnSpc>
                  <a:spcPct val="90000"/>
                </a:lnSpc>
                <a:spcBef>
                  <a:spcPct val="0"/>
                </a:spcBef>
                <a:spcAft>
                  <a:spcPct val="35000"/>
                </a:spcAft>
              </a:pPr>
              <a:endParaRPr lang="en-US" sz="1700" b="1" kern="1200" dirty="0">
                <a:cs typeface="mohammad bold art 1" pitchFamily="2" charset="-78"/>
              </a:endParaRPr>
            </a:p>
          </p:txBody>
        </p:sp>
      </p:grpSp>
      <p:sp>
        <p:nvSpPr>
          <p:cNvPr id="31" name="Flowchart: Summing Junction 30"/>
          <p:cNvSpPr/>
          <p:nvPr/>
        </p:nvSpPr>
        <p:spPr>
          <a:xfrm>
            <a:off x="5868144" y="4630505"/>
            <a:ext cx="792088" cy="648072"/>
          </a:xfrm>
          <a:prstGeom prst="flowChartSummingJunction">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Arrow 31"/>
          <p:cNvSpPr/>
          <p:nvPr/>
        </p:nvSpPr>
        <p:spPr>
          <a:xfrm>
            <a:off x="803420" y="1707511"/>
            <a:ext cx="1152128" cy="665436"/>
          </a:xfrm>
          <a:prstGeom prst="rightArrow">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200" dirty="0" smtClean="0">
                <a:solidFill>
                  <a:srgbClr val="17375E"/>
                </a:solidFill>
              </a:rPr>
              <a:t>المستوى الأول</a:t>
            </a:r>
            <a:endParaRPr lang="en-US" sz="1200" dirty="0">
              <a:solidFill>
                <a:srgbClr val="17375E"/>
              </a:solidFill>
            </a:endParaRPr>
          </a:p>
        </p:txBody>
      </p:sp>
      <p:sp>
        <p:nvSpPr>
          <p:cNvPr id="33" name="Right Arrow 32"/>
          <p:cNvSpPr/>
          <p:nvPr/>
        </p:nvSpPr>
        <p:spPr>
          <a:xfrm>
            <a:off x="807675" y="3284536"/>
            <a:ext cx="1147873" cy="657410"/>
          </a:xfrm>
          <a:prstGeom prst="rightArrow">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200" dirty="0" smtClean="0">
                <a:solidFill>
                  <a:srgbClr val="17375E"/>
                </a:solidFill>
              </a:rPr>
              <a:t>المستوى الثاني</a:t>
            </a:r>
            <a:r>
              <a:rPr lang="en-US" sz="1200" dirty="0" smtClean="0">
                <a:solidFill>
                  <a:srgbClr val="17375E"/>
                </a:solidFill>
              </a:rPr>
              <a:t> </a:t>
            </a:r>
            <a:endParaRPr lang="en-US" sz="1200" dirty="0">
              <a:solidFill>
                <a:srgbClr val="17375E"/>
              </a:solidFill>
            </a:endParaRPr>
          </a:p>
        </p:txBody>
      </p:sp>
      <p:sp>
        <p:nvSpPr>
          <p:cNvPr id="34" name="Right Arrow 33"/>
          <p:cNvSpPr/>
          <p:nvPr/>
        </p:nvSpPr>
        <p:spPr>
          <a:xfrm>
            <a:off x="803420" y="4666509"/>
            <a:ext cx="1152128" cy="576064"/>
          </a:xfrm>
          <a:prstGeom prst="rightArrow">
            <a:avLst/>
          </a:prstGeom>
          <a:solidFill>
            <a:srgbClr val="EDF2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200" dirty="0" smtClean="0">
                <a:solidFill>
                  <a:srgbClr val="17375E"/>
                </a:solidFill>
              </a:rPr>
              <a:t>المستوى الثالث</a:t>
            </a:r>
            <a:endParaRPr lang="en-US" sz="1200" dirty="0"/>
          </a:p>
        </p:txBody>
      </p:sp>
    </p:spTree>
    <p:extLst>
      <p:ext uri="{BB962C8B-B14F-4D97-AF65-F5344CB8AC3E}">
        <p14:creationId xmlns:p14="http://schemas.microsoft.com/office/powerpoint/2010/main" val="9998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graphicEl>
                                              <a:dgm id="{B59831CF-510A-4868-8FD7-223B5284CF80}"/>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graphicEl>
                                              <a:dgm id="{EDD0E2B4-EAA4-4105-99CF-642953805A7A}"/>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graphicEl>
                                              <a:dgm id="{4322ED04-AFA2-49A8-BCDC-14D38022124F}"/>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graphicEl>
                                              <a:dgm id="{CF3EAC8B-3D06-43D2-AE8A-C6C902D8BB8F}"/>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graphicEl>
                                              <a:dgm id="{68A4FD96-E4F5-4B2C-80D1-9BA7FA7A6D4B}"/>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
                                            <p:graphicEl>
                                              <a:dgm id="{40ACDD83-23FB-4298-88DC-48413F8D9F92}"/>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graphicEl>
                                              <a:dgm id="{EBDD4AEE-D010-4CB3-AEC2-8F2FF5282A9C}"/>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graphicEl>
                                              <a:dgm id="{B9CC7233-F9AF-4E5A-A052-5A3E9E16FEAF}"/>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
                                            <p:graphicEl>
                                              <a:dgm id="{E61FA01E-2A4B-4AEB-A140-C51B3239BBC6}"/>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graphicEl>
                                              <a:dgm id="{AFF8DA49-E2F6-481E-AEF5-3CABA860538F}"/>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graphicEl>
                                              <a:dgm id="{E80B89EF-4581-4BA5-8621-6D40E8901FE9}"/>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3">
                                            <p:graphicEl>
                                              <a:dgm id="{C9760323-B532-4365-B69B-9996E6DE2BD4}"/>
                                            </p:graphic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3">
                                            <p:graphicEl>
                                              <a:dgm id="{5A1B1F9C-E8BE-4564-8369-869009D64FD6}"/>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graphicEl>
                                              <a:dgm id="{0237721D-C18F-4B56-B9D5-8C58AFEF2820}"/>
                                            </p:graphic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3" grpId="0" uiExpand="1">
        <p:bldSub>
          <a:bldDgm bld="lvlAtOnce"/>
        </p:bldSub>
      </p:bldGraphic>
      <p:bldP spid="24" grpId="0" animBg="1"/>
      <p:bldP spid="31" grpId="0" animBg="1"/>
      <p:bldP spid="32" grpId="0" animBg="1"/>
      <p:bldP spid="33" grpId="0" animBg="1"/>
      <p:bldP spid="3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125760"/>
            <a:ext cx="5876925" cy="1143000"/>
          </a:xfrm>
        </p:spPr>
        <p:txBody>
          <a:bodyPr>
            <a:normAutofit/>
          </a:bodyPr>
          <a:lstStyle/>
          <a:p>
            <a:pPr lvl="0" algn="r" rtl="1" fontAlgn="base">
              <a:spcAft>
                <a:spcPct val="0"/>
              </a:spcAft>
            </a:pPr>
            <a:r>
              <a:rPr lang="ar-KW" sz="3000" b="1" dirty="0" smtClean="0">
                <a:solidFill>
                  <a:schemeClr val="tx2"/>
                </a:solidFill>
                <a:latin typeface="Sakkal Majalla" pitchFamily="2" charset="-78"/>
                <a:cs typeface="mohammad bold art 1" pitchFamily="2" charset="-78"/>
              </a:rPr>
              <a:t>قواعد الكفاءة والنزاهة</a:t>
            </a:r>
            <a:endParaRPr lang="en-US" sz="30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611560" y="1600200"/>
            <a:ext cx="7922840" cy="4525963"/>
          </a:xfrm>
        </p:spPr>
        <p:txBody>
          <a:bodyPr>
            <a:normAutofit fontScale="92500" lnSpcReduction="10000"/>
          </a:bodyPr>
          <a:lstStyle/>
          <a:p>
            <a:pPr algn="just" rtl="1" fontAlgn="base">
              <a:lnSpc>
                <a:spcPct val="150000"/>
              </a:lnSpc>
              <a:spcAft>
                <a:spcPct val="0"/>
              </a:spcAft>
              <a:buFont typeface="Wingdings" panose="05000000000000000000" pitchFamily="2" charset="2"/>
              <a:buChar char="§"/>
            </a:pPr>
            <a:r>
              <a:rPr lang="ar-KW" sz="2400" dirty="0">
                <a:solidFill>
                  <a:srgbClr val="10253F"/>
                </a:solidFill>
                <a:latin typeface="Calibri" pitchFamily="34" charset="0"/>
                <a:cs typeface="mohammad bold art 1" pitchFamily="2" charset="-78"/>
              </a:rPr>
              <a:t> </a:t>
            </a:r>
            <a:r>
              <a:rPr lang="ar-KW" sz="2400" dirty="0">
                <a:solidFill>
                  <a:schemeClr val="tx2">
                    <a:lumMod val="50000"/>
                  </a:schemeClr>
                </a:solidFill>
                <a:latin typeface="Calibri" pitchFamily="34" charset="0"/>
                <a:cs typeface="mohammad bold art 1" pitchFamily="2" charset="-78"/>
              </a:rPr>
              <a:t>تطَبق قواعد الكفاءة والنزاهة على الأشخاص المرخص لهم وعلى المناصب والوظائف واجبة التسجيل لدى الأشخاص المرخص لهم، باستثناء الشركات ذات الغرض الخاص التي تصدر أوراقا مالية. </a:t>
            </a:r>
          </a:p>
          <a:p>
            <a:pPr algn="just" rtl="1" fontAlgn="base">
              <a:lnSpc>
                <a:spcPct val="150000"/>
              </a:lnSpc>
              <a:spcBef>
                <a:spcPct val="0"/>
              </a:spcBef>
              <a:spcAft>
                <a:spcPts val="600"/>
              </a:spcAft>
              <a:buFont typeface="Wingdings" panose="05000000000000000000" pitchFamily="2" charset="2"/>
              <a:buChar char="§"/>
            </a:pPr>
            <a:endParaRPr lang="ar-KW" sz="2400" dirty="0">
              <a:solidFill>
                <a:schemeClr val="tx2">
                  <a:lumMod val="50000"/>
                </a:schemeClr>
              </a:solidFill>
              <a:latin typeface="Calibri" pitchFamily="34" charset="0"/>
              <a:cs typeface="mohammad bold art 1" pitchFamily="2" charset="-78"/>
            </a:endParaRPr>
          </a:p>
          <a:p>
            <a:pPr algn="just" rtl="1" fontAlgn="base">
              <a:lnSpc>
                <a:spcPct val="150000"/>
              </a:lnSpc>
              <a:spcBef>
                <a:spcPct val="0"/>
              </a:spcBef>
              <a:spcAft>
                <a:spcPts val="600"/>
              </a:spcAft>
              <a:buFont typeface="Wingdings" panose="05000000000000000000" pitchFamily="2" charset="2"/>
              <a:buChar char="§"/>
            </a:pPr>
            <a:r>
              <a:rPr lang="ar-SA" sz="2400" dirty="0">
                <a:solidFill>
                  <a:schemeClr val="tx2">
                    <a:lumMod val="50000"/>
                  </a:schemeClr>
                </a:solidFill>
                <a:latin typeface="Calibri" pitchFamily="34" charset="0"/>
                <a:cs typeface="mohammad bold art 1" pitchFamily="2" charset="-78"/>
              </a:rPr>
              <a:t>يتعين على الشخص المرخص له بذل العناية اللازمة في مجال استقطاب وتعيين أصحاب الكفاءة ممن تتوافر لديهم المؤهلات والخبرات الملائمة، وكذلك ممن يتمتعون بالنزاهة والسمعة الحسنة</a:t>
            </a:r>
            <a:r>
              <a:rPr lang="ar-KW" sz="2400" dirty="0">
                <a:solidFill>
                  <a:schemeClr val="tx2">
                    <a:lumMod val="50000"/>
                  </a:schemeClr>
                </a:solidFill>
                <a:latin typeface="Calibri" pitchFamily="34" charset="0"/>
                <a:cs typeface="mohammad bold art 1" pitchFamily="2" charset="-78"/>
              </a:rPr>
              <a:t>، </a:t>
            </a:r>
            <a:r>
              <a:rPr lang="ar-SA" sz="2400" dirty="0">
                <a:solidFill>
                  <a:schemeClr val="tx2">
                    <a:lumMod val="50000"/>
                  </a:schemeClr>
                </a:solidFill>
                <a:latin typeface="Calibri" pitchFamily="34" charset="0"/>
                <a:cs typeface="mohammad bold art 1" pitchFamily="2" charset="-78"/>
              </a:rPr>
              <a:t>بالإضافة إلى قدرته على تحمل مسؤوليات </a:t>
            </a:r>
            <a:r>
              <a:rPr lang="ar-KW" sz="2400" dirty="0">
                <a:solidFill>
                  <a:schemeClr val="tx2">
                    <a:lumMod val="50000"/>
                  </a:schemeClr>
                </a:solidFill>
                <a:latin typeface="Calibri" pitchFamily="34" charset="0"/>
                <a:cs typeface="mohammad bold art 1" pitchFamily="2" charset="-78"/>
              </a:rPr>
              <a:t>ال</a:t>
            </a:r>
            <a:r>
              <a:rPr lang="ar-SA" sz="2400" dirty="0">
                <a:solidFill>
                  <a:schemeClr val="tx2">
                    <a:lumMod val="50000"/>
                  </a:schemeClr>
                </a:solidFill>
                <a:latin typeface="Calibri" pitchFamily="34" charset="0"/>
                <a:cs typeface="mohammad bold art 1" pitchFamily="2" charset="-78"/>
              </a:rPr>
              <a:t>وظيفة والعمل على</a:t>
            </a:r>
            <a:r>
              <a:rPr lang="ar-KW" sz="2400" dirty="0">
                <a:solidFill>
                  <a:schemeClr val="tx2">
                    <a:lumMod val="50000"/>
                  </a:schemeClr>
                </a:solidFill>
                <a:latin typeface="Calibri" pitchFamily="34" charset="0"/>
                <a:cs typeface="mohammad bold art 1" pitchFamily="2" charset="-78"/>
              </a:rPr>
              <a:t> تحقيق</a:t>
            </a:r>
            <a:r>
              <a:rPr lang="ar-SA" sz="2400" dirty="0">
                <a:solidFill>
                  <a:schemeClr val="tx2">
                    <a:lumMod val="50000"/>
                  </a:schemeClr>
                </a:solidFill>
                <a:latin typeface="Calibri" pitchFamily="34" charset="0"/>
                <a:cs typeface="mohammad bold art 1" pitchFamily="2" charset="-78"/>
              </a:rPr>
              <a:t> السلامة المالية للمؤسسة المرشح </a:t>
            </a:r>
            <a:r>
              <a:rPr lang="ar-KW" sz="2400" dirty="0">
                <a:solidFill>
                  <a:schemeClr val="tx2">
                    <a:lumMod val="50000"/>
                  </a:schemeClr>
                </a:solidFill>
                <a:latin typeface="Calibri" pitchFamily="34" charset="0"/>
                <a:cs typeface="mohammad bold art 1" pitchFamily="2" charset="-78"/>
              </a:rPr>
              <a:t>للعمل </a:t>
            </a:r>
            <a:r>
              <a:rPr lang="ar-SA" sz="2400" dirty="0">
                <a:solidFill>
                  <a:schemeClr val="tx2">
                    <a:lumMod val="50000"/>
                  </a:schemeClr>
                </a:solidFill>
                <a:latin typeface="Calibri" pitchFamily="34" charset="0"/>
                <a:cs typeface="mohammad bold art 1" pitchFamily="2" charset="-78"/>
              </a:rPr>
              <a:t>لها</a:t>
            </a:r>
            <a:r>
              <a:rPr lang="ar-KW" sz="2400" dirty="0">
                <a:solidFill>
                  <a:schemeClr val="tx2">
                    <a:lumMod val="50000"/>
                  </a:schemeClr>
                </a:solidFill>
                <a:latin typeface="Calibri" pitchFamily="34" charset="0"/>
                <a:cs typeface="mohammad bold art 1" pitchFamily="2" charset="-78"/>
              </a:rPr>
              <a:t>.</a:t>
            </a:r>
          </a:p>
          <a:p>
            <a:pPr marL="0" indent="0" algn="just" rtl="1" fontAlgn="base">
              <a:spcAft>
                <a:spcPct val="0"/>
              </a:spcAft>
              <a:buNone/>
            </a:pPr>
            <a:endParaRPr lang="en-US" sz="2800" dirty="0" smtClean="0">
              <a:latin typeface="Times New Roman" panose="02020603050405020304" pitchFamily="18" charset="0"/>
              <a:ea typeface="Calibri" panose="020F0502020204030204" pitchFamily="34" charset="0"/>
              <a:cs typeface="mohammad bold art 1" pitchFamily="2" charset="-78"/>
            </a:endParaRPr>
          </a:p>
          <a:p>
            <a:pPr marL="0" lvl="0" indent="0" algn="just" rtl="1" fontAlgn="base">
              <a:spcAft>
                <a:spcPct val="0"/>
              </a:spcAft>
              <a:buNone/>
            </a:pPr>
            <a:endParaRPr lang="ar-KW" sz="2800" dirty="0" smtClean="0">
              <a:latin typeface="Times New Roman" panose="02020603050405020304" pitchFamily="18" charset="0"/>
              <a:ea typeface="Calibri" panose="020F0502020204030204"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cxnSp>
        <p:nvCxnSpPr>
          <p:cNvPr id="10" name="Straight Connector 9"/>
          <p:cNvCxnSpPr/>
          <p:nvPr/>
        </p:nvCxnSpPr>
        <p:spPr>
          <a:xfrm>
            <a:off x="3563888" y="1052736"/>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3"/>
          <a:stretch>
            <a:fillRect/>
          </a:stretch>
        </p:blipFill>
        <p:spPr>
          <a:xfrm>
            <a:off x="457200" y="246639"/>
            <a:ext cx="2808312" cy="984401"/>
          </a:xfrm>
          <a:prstGeom prst="rect">
            <a:avLst/>
          </a:prstGeom>
        </p:spPr>
      </p:pic>
      <p:pic>
        <p:nvPicPr>
          <p:cNvPr id="9" name="Picture 8"/>
          <p:cNvPicPr>
            <a:picLocks noChangeAspect="1"/>
          </p:cNvPicPr>
          <p:nvPr/>
        </p:nvPicPr>
        <p:blipFill>
          <a:blip r:embed="rId4"/>
          <a:stretch>
            <a:fillRect/>
          </a:stretch>
        </p:blipFill>
        <p:spPr>
          <a:xfrm>
            <a:off x="533400" y="6203156"/>
            <a:ext cx="8001000" cy="76200"/>
          </a:xfrm>
          <a:prstGeom prst="rect">
            <a:avLst/>
          </a:prstGeom>
        </p:spPr>
      </p:pic>
    </p:spTree>
    <p:extLst>
      <p:ext uri="{BB962C8B-B14F-4D97-AF65-F5344CB8AC3E}">
        <p14:creationId xmlns:p14="http://schemas.microsoft.com/office/powerpoint/2010/main" val="2556532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1761</Words>
  <Application>Microsoft Office PowerPoint</Application>
  <PresentationFormat>On-screen Show (4:3)</PresentationFormat>
  <Paragraphs>183</Paragraphs>
  <Slides>18</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Calibri</vt:lpstr>
      <vt:lpstr>microsoft sans serif</vt:lpstr>
      <vt:lpstr>mohammad bold art 1</vt:lpstr>
      <vt:lpstr>Sakkal Majalla</vt:lpstr>
      <vt:lpstr>Times New Roman</vt:lpstr>
      <vt:lpstr>Wingdings</vt:lpstr>
      <vt:lpstr>Office Theme</vt:lpstr>
      <vt:lpstr>ورشة عمل </vt:lpstr>
      <vt:lpstr>مقدمــــــــة</vt:lpstr>
      <vt:lpstr>جدول أعمال الورشة </vt:lpstr>
      <vt:lpstr>الأشخاص المعنيين بشغل الوظائف واجبة التسجيل</vt:lpstr>
      <vt:lpstr>المناصب والوظائف واجبة التسجيل لدى الأشخاص المرخص لهم</vt:lpstr>
      <vt:lpstr>الوظائف واجبة التسجيل لدى الأشخاص المرخص لهم</vt:lpstr>
      <vt:lpstr>كبار التنفيذيين</vt:lpstr>
      <vt:lpstr>الهيكل التنظيمي للأشخاص المرخص لهم</vt:lpstr>
      <vt:lpstr>قواعد الكفاءة والنزاهة</vt:lpstr>
      <vt:lpstr>الإجراءات الخاصة بآلية الترشح لمناصب مجلس الإدارة </vt:lpstr>
      <vt:lpstr>آلية تقديم طلب تعديل البيانات في سجل الأشخاص المرخص لهم</vt:lpstr>
      <vt:lpstr>الإجراءات الخاصة بآلية الترشح للوظائف واجبة التسجيل</vt:lpstr>
      <vt:lpstr>آلية تقديم طلب تعديل البيانات في سجل الأشخاص المرخص لهم</vt:lpstr>
      <vt:lpstr>التزامات الشخص المرخص له بشأن الوظائف واجبة التسجيل</vt:lpstr>
      <vt:lpstr>التزامات الشخص المرخص له بشأن الوظائف واجبة التسجيل</vt:lpstr>
      <vt:lpstr>أحكام حظر الجمع بين الوظائف واجبة التسجيل</vt:lpstr>
      <vt:lpstr>أحكام حظر الجمع بين المناصب والوظائف واجبة التسجيل</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Arwa Atash</cp:lastModifiedBy>
  <cp:revision>124</cp:revision>
  <dcterms:created xsi:type="dcterms:W3CDTF">2014-09-25T11:33:14Z</dcterms:created>
  <dcterms:modified xsi:type="dcterms:W3CDTF">2018-12-18T08:03:02Z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362039d7-bf5a-4c83-83fd-3ea4e94283e6</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Internal;CMA Data Classification: Internal;CMA Data Classification: Internal;CMA Data Classification: Internal;CMA Data Classification: Internal</vt:lpwstr>
  </property>
  <property fmtid="{D5CDD505-2E9C-101B-9397-08002B2CF9AE}" pid="5" name="Classification">
    <vt:lpwstr>Internal</vt:lpwstr>
  </property>
</Properties>
</file>